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7" r:id="rId2"/>
    <p:sldId id="256" r:id="rId3"/>
    <p:sldId id="270" r:id="rId4"/>
    <p:sldId id="272" r:id="rId5"/>
    <p:sldId id="273" r:id="rId6"/>
    <p:sldId id="274" r:id="rId7"/>
    <p:sldId id="276" r:id="rId8"/>
    <p:sldId id="264"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35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4A97B3-B7B4-4082-8108-E0E03C91914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S"/>
        </a:p>
      </dgm:t>
    </dgm:pt>
    <dgm:pt modelId="{71862B12-3EF0-4171-B7CA-04FE399F5763}">
      <dgm:prSet phldrT="[Texto]" custT="1"/>
      <dgm:spPr>
        <a:solidFill>
          <a:srgbClr val="7030A0">
            <a:alpha val="80000"/>
          </a:srgbClr>
        </a:solidFill>
        <a:ln>
          <a:solidFill>
            <a:schemeClr val="tx1"/>
          </a:solidFill>
        </a:ln>
      </dgm:spPr>
      <dgm:t>
        <a:bodyPr/>
        <a:lstStyle/>
        <a:p>
          <a:pPr algn="just"/>
          <a:r>
            <a:rPr lang="es-ES" sz="1200" dirty="0"/>
            <a:t>La entidad cuenta con una dependencia encargada de las TIC.</a:t>
          </a:r>
        </a:p>
      </dgm:t>
    </dgm:pt>
    <dgm:pt modelId="{6A238D6C-A972-4D50-9B68-BC17C96CFF75}" type="parTrans" cxnId="{1BC16D10-5F95-4FD3-98D2-71C3EC37EBD0}">
      <dgm:prSet/>
      <dgm:spPr/>
      <dgm:t>
        <a:bodyPr/>
        <a:lstStyle/>
        <a:p>
          <a:endParaRPr lang="es-ES"/>
        </a:p>
      </dgm:t>
    </dgm:pt>
    <dgm:pt modelId="{135B4964-A2B4-432C-BCC5-79475D166199}" type="sibTrans" cxnId="{1BC16D10-5F95-4FD3-98D2-71C3EC37EBD0}">
      <dgm:prSet/>
      <dgm:spPr/>
      <dgm:t>
        <a:bodyPr/>
        <a:lstStyle/>
        <a:p>
          <a:endParaRPr lang="es-ES"/>
        </a:p>
      </dgm:t>
    </dgm:pt>
    <dgm:pt modelId="{5EB1A02C-02C7-490C-88F3-C35EFF044C66}">
      <dgm:prSet phldrT="[Texto]" custT="1"/>
      <dgm:spPr/>
      <dgm:t>
        <a:bodyPr/>
        <a:lstStyle/>
        <a:p>
          <a:pPr algn="just"/>
          <a:r>
            <a:rPr lang="es-ES" sz="1050" dirty="0"/>
            <a:t>Adelantar la modificación de la estructura en los términos del artículo 54 de la ley 489 de 1998.</a:t>
          </a:r>
        </a:p>
      </dgm:t>
    </dgm:pt>
    <dgm:pt modelId="{3CEB4A35-3A0C-42BC-A4B2-7FC38328FB56}" type="parTrans" cxnId="{A2962247-8E83-4BB1-AD08-FC7C2AF352C5}">
      <dgm:prSet/>
      <dgm:spPr/>
      <dgm:t>
        <a:bodyPr/>
        <a:lstStyle/>
        <a:p>
          <a:endParaRPr lang="es-ES"/>
        </a:p>
      </dgm:t>
    </dgm:pt>
    <dgm:pt modelId="{E6CEA47A-2296-4669-849F-2BA6DA1DF960}" type="sibTrans" cxnId="{A2962247-8E83-4BB1-AD08-FC7C2AF352C5}">
      <dgm:prSet/>
      <dgm:spPr/>
      <dgm:t>
        <a:bodyPr/>
        <a:lstStyle/>
        <a:p>
          <a:endParaRPr lang="es-ES"/>
        </a:p>
      </dgm:t>
    </dgm:pt>
    <dgm:pt modelId="{DCC3EC04-79C0-4E4D-A4F3-7BF9B01BAD09}">
      <dgm:prSet phldrT="[Texto]" custT="1"/>
      <dgm:spPr/>
      <dgm:t>
        <a:bodyPr/>
        <a:lstStyle/>
        <a:p>
          <a:pPr algn="just"/>
          <a:r>
            <a:rPr lang="es-ES" sz="1050" dirty="0"/>
            <a:t>Ajustar las funciones de la actual dependencia para que estén acorde con el decreto.</a:t>
          </a:r>
        </a:p>
      </dgm:t>
    </dgm:pt>
    <dgm:pt modelId="{6A6E0C9D-EA6C-4296-B4DE-91EF1F69FC91}" type="parTrans" cxnId="{4742A12B-B4E7-4170-A991-868F55400392}">
      <dgm:prSet/>
      <dgm:spPr/>
      <dgm:t>
        <a:bodyPr/>
        <a:lstStyle/>
        <a:p>
          <a:endParaRPr lang="es-ES"/>
        </a:p>
      </dgm:t>
    </dgm:pt>
    <dgm:pt modelId="{CD962BDE-FC71-44F9-B7EC-37CA45663E54}" type="sibTrans" cxnId="{4742A12B-B4E7-4170-A991-868F55400392}">
      <dgm:prSet/>
      <dgm:spPr/>
      <dgm:t>
        <a:bodyPr/>
        <a:lstStyle/>
        <a:p>
          <a:endParaRPr lang="es-ES"/>
        </a:p>
      </dgm:t>
    </dgm:pt>
    <dgm:pt modelId="{2EFEDD4D-DBEB-4D8C-86E2-BC6CA5516486}">
      <dgm:prSet phldrT="[Texto]" custT="1"/>
      <dgm:spPr>
        <a:solidFill>
          <a:srgbClr val="7030A0">
            <a:alpha val="80000"/>
          </a:srgbClr>
        </a:solidFill>
        <a:ln w="25400" cap="flat" cmpd="sng" algn="ctr">
          <a:solidFill>
            <a:schemeClr val="tx1"/>
          </a:solidFill>
          <a:prstDash val="solid"/>
        </a:ln>
        <a:effectLst/>
      </dgm:spPr>
      <dgm:t>
        <a:bodyPr spcFirstLastPara="0" vert="horz" wrap="square" lIns="22860" tIns="15240" rIns="22860" bIns="15240" numCol="1" spcCol="1270" anchor="ctr" anchorCtr="0"/>
        <a:lstStyle/>
        <a:p>
          <a:pPr algn="just"/>
          <a:r>
            <a:rPr lang="es-ES" sz="1200" kern="1200" dirty="0">
              <a:solidFill>
                <a:prstClr val="white"/>
              </a:solidFill>
              <a:latin typeface="Trebuchet MS" panose="020B0603020202020204"/>
              <a:ea typeface="+mn-ea"/>
              <a:cs typeface="+mn-cs"/>
            </a:rPr>
            <a:t>En la entidad existe más de una dependencia interna que ejerce funciones  relacionadas con las TIC.</a:t>
          </a:r>
        </a:p>
      </dgm:t>
    </dgm:pt>
    <dgm:pt modelId="{99BC455F-8AA6-42C3-8DFF-F59FFFECC131}" type="parTrans" cxnId="{35B05E02-04DD-431F-9196-23DA3374CF13}">
      <dgm:prSet/>
      <dgm:spPr/>
      <dgm:t>
        <a:bodyPr/>
        <a:lstStyle/>
        <a:p>
          <a:endParaRPr lang="es-ES"/>
        </a:p>
      </dgm:t>
    </dgm:pt>
    <dgm:pt modelId="{6CA44781-89C5-4A83-80B0-3BE7FC09DE9D}" type="sibTrans" cxnId="{35B05E02-04DD-431F-9196-23DA3374CF13}">
      <dgm:prSet/>
      <dgm:spPr/>
      <dgm:t>
        <a:bodyPr/>
        <a:lstStyle/>
        <a:p>
          <a:endParaRPr lang="es-ES"/>
        </a:p>
      </dgm:t>
    </dgm:pt>
    <dgm:pt modelId="{26E34108-99A0-4987-8FD3-9209A14DA4A9}">
      <dgm:prSet phldrT="[Texto]" custT="1"/>
      <dgm:spPr/>
      <dgm:t>
        <a:bodyPr/>
        <a:lstStyle/>
        <a:p>
          <a:pPr algn="just"/>
          <a:r>
            <a:rPr lang="es-ES" sz="1050" kern="1200" dirty="0">
              <a:solidFill>
                <a:prstClr val="black">
                  <a:hueOff val="0"/>
                  <a:satOff val="0"/>
                  <a:lumOff val="0"/>
                  <a:alphaOff val="0"/>
                </a:prstClr>
              </a:solidFill>
              <a:latin typeface="Trebuchet MS" panose="020B0603020202020204"/>
              <a:ea typeface="+mn-ea"/>
              <a:cs typeface="+mn-cs"/>
            </a:rPr>
            <a:t>Se deberá hacer una evaluación para mejorar el posicionamiento estratégico de las TIC en la entidad.</a:t>
          </a:r>
        </a:p>
      </dgm:t>
    </dgm:pt>
    <dgm:pt modelId="{C77C9ABF-7307-4C71-952B-7F1FDB41E8E8}" type="parTrans" cxnId="{95584392-F602-46DC-AA03-755A6A32233F}">
      <dgm:prSet/>
      <dgm:spPr/>
      <dgm:t>
        <a:bodyPr/>
        <a:lstStyle/>
        <a:p>
          <a:endParaRPr lang="es-ES"/>
        </a:p>
      </dgm:t>
    </dgm:pt>
    <dgm:pt modelId="{2D7F4D65-C752-409C-A13E-B85DE75E8E29}" type="sibTrans" cxnId="{95584392-F602-46DC-AA03-755A6A32233F}">
      <dgm:prSet/>
      <dgm:spPr/>
      <dgm:t>
        <a:bodyPr/>
        <a:lstStyle/>
        <a:p>
          <a:endParaRPr lang="es-ES"/>
        </a:p>
      </dgm:t>
    </dgm:pt>
    <dgm:pt modelId="{094AE3BB-8896-47C3-8269-4EA986976B3E}">
      <dgm:prSet phldrT="[Texto]" custT="1"/>
      <dgm:spPr/>
      <dgm:t>
        <a:bodyPr/>
        <a:lstStyle/>
        <a:p>
          <a:pPr algn="just"/>
          <a:r>
            <a:rPr lang="es-ES" sz="1050" kern="1200" dirty="0">
              <a:solidFill>
                <a:prstClr val="black">
                  <a:hueOff val="0"/>
                  <a:satOff val="0"/>
                  <a:lumOff val="0"/>
                  <a:alphaOff val="0"/>
                </a:prstClr>
              </a:solidFill>
              <a:latin typeface="Trebuchet MS" panose="020B0603020202020204"/>
              <a:ea typeface="+mn-ea"/>
              <a:cs typeface="+mn-cs"/>
            </a:rPr>
            <a:t>Analizar la conveniencia de reorganizar los roles y competencias de las dependencias ya sea generando una sola o manteniendo responsabilidades distribuidas siempre y cuando se cuente con un esquema de gobierno de TI óptimo.</a:t>
          </a:r>
        </a:p>
      </dgm:t>
    </dgm:pt>
    <dgm:pt modelId="{0F7F8454-6580-4F56-A5A8-C060CC66EC62}" type="parTrans" cxnId="{35B67982-E460-4A7F-8E97-590D5FA8E14A}">
      <dgm:prSet/>
      <dgm:spPr/>
      <dgm:t>
        <a:bodyPr/>
        <a:lstStyle/>
        <a:p>
          <a:endParaRPr lang="es-ES"/>
        </a:p>
      </dgm:t>
    </dgm:pt>
    <dgm:pt modelId="{698AFC2C-1E63-4252-B65C-2E79F51A2C26}" type="sibTrans" cxnId="{35B67982-E460-4A7F-8E97-590D5FA8E14A}">
      <dgm:prSet/>
      <dgm:spPr/>
      <dgm:t>
        <a:bodyPr/>
        <a:lstStyle/>
        <a:p>
          <a:endParaRPr lang="es-ES"/>
        </a:p>
      </dgm:t>
    </dgm:pt>
    <dgm:pt modelId="{24E813BE-550F-4593-A098-D396B7B3D570}">
      <dgm:prSet phldrT="[Texto]" custT="1"/>
      <dgm:spPr/>
      <dgm:t>
        <a:bodyPr/>
        <a:lstStyle/>
        <a:p>
          <a:pPr algn="just"/>
          <a:r>
            <a:rPr lang="es-ES" sz="1000" dirty="0"/>
            <a:t>El nivel y tipo de cargo deberán definirse y gestionarse con base en criterios como la complejidad operacional de la organización, el presupuesto asignado entre otros. En este caso, la entidad deberá realizar la justificación técnica que soporte la decisión de optar por un nivel de director o jefe de oficina. </a:t>
          </a:r>
        </a:p>
      </dgm:t>
    </dgm:pt>
    <dgm:pt modelId="{D94C1593-B3C9-42CB-9CA4-65883957A939}" type="parTrans" cxnId="{9D45480A-C657-46FA-905C-DA25A7A056D4}">
      <dgm:prSet/>
      <dgm:spPr/>
      <dgm:t>
        <a:bodyPr/>
        <a:lstStyle/>
        <a:p>
          <a:endParaRPr lang="es-ES"/>
        </a:p>
      </dgm:t>
    </dgm:pt>
    <dgm:pt modelId="{EE9433D6-2228-4F5C-908C-544A33052A7F}" type="sibTrans" cxnId="{9D45480A-C657-46FA-905C-DA25A7A056D4}">
      <dgm:prSet/>
      <dgm:spPr/>
      <dgm:t>
        <a:bodyPr/>
        <a:lstStyle/>
        <a:p>
          <a:endParaRPr lang="es-ES"/>
        </a:p>
      </dgm:t>
    </dgm:pt>
    <dgm:pt modelId="{4FAE00EF-6655-4779-BAF8-CD8BCD1DD453}" type="pres">
      <dgm:prSet presAssocID="{F94A97B3-B7B4-4082-8108-E0E03C91914E}" presName="diagram" presStyleCnt="0">
        <dgm:presLayoutVars>
          <dgm:chPref val="1"/>
          <dgm:dir/>
          <dgm:animOne val="branch"/>
          <dgm:animLvl val="lvl"/>
          <dgm:resizeHandles/>
        </dgm:presLayoutVars>
      </dgm:prSet>
      <dgm:spPr/>
      <dgm:t>
        <a:bodyPr/>
        <a:lstStyle/>
        <a:p>
          <a:endParaRPr lang="es-CO"/>
        </a:p>
      </dgm:t>
    </dgm:pt>
    <dgm:pt modelId="{2D3F8DD1-54D9-4771-8B10-8FCDF2991F2D}" type="pres">
      <dgm:prSet presAssocID="{71862B12-3EF0-4171-B7CA-04FE399F5763}" presName="root" presStyleCnt="0"/>
      <dgm:spPr/>
    </dgm:pt>
    <dgm:pt modelId="{50E67F67-7F92-4DD2-9811-600C9454AA3D}" type="pres">
      <dgm:prSet presAssocID="{71862B12-3EF0-4171-B7CA-04FE399F5763}" presName="rootComposite" presStyleCnt="0"/>
      <dgm:spPr/>
    </dgm:pt>
    <dgm:pt modelId="{2004EFC1-C635-4528-8045-F85D980A6D1C}" type="pres">
      <dgm:prSet presAssocID="{71862B12-3EF0-4171-B7CA-04FE399F5763}" presName="rootText" presStyleLbl="node1" presStyleIdx="0" presStyleCnt="2" custScaleX="276272"/>
      <dgm:spPr/>
      <dgm:t>
        <a:bodyPr/>
        <a:lstStyle/>
        <a:p>
          <a:endParaRPr lang="es-CO"/>
        </a:p>
      </dgm:t>
    </dgm:pt>
    <dgm:pt modelId="{DA11A5DC-55F4-4B70-9CEA-7799E71A91C2}" type="pres">
      <dgm:prSet presAssocID="{71862B12-3EF0-4171-B7CA-04FE399F5763}" presName="rootConnector" presStyleLbl="node1" presStyleIdx="0" presStyleCnt="2"/>
      <dgm:spPr/>
      <dgm:t>
        <a:bodyPr/>
        <a:lstStyle/>
        <a:p>
          <a:endParaRPr lang="es-CO"/>
        </a:p>
      </dgm:t>
    </dgm:pt>
    <dgm:pt modelId="{AE100575-2B86-499E-A9EA-873DD6A85681}" type="pres">
      <dgm:prSet presAssocID="{71862B12-3EF0-4171-B7CA-04FE399F5763}" presName="childShape" presStyleCnt="0"/>
      <dgm:spPr/>
    </dgm:pt>
    <dgm:pt modelId="{BF876071-0137-4AEE-AB76-52A1FF8ABD78}" type="pres">
      <dgm:prSet presAssocID="{3CEB4A35-3A0C-42BC-A4B2-7FC38328FB56}" presName="Name13" presStyleLbl="parChTrans1D2" presStyleIdx="0" presStyleCnt="5"/>
      <dgm:spPr/>
      <dgm:t>
        <a:bodyPr/>
        <a:lstStyle/>
        <a:p>
          <a:endParaRPr lang="es-CO"/>
        </a:p>
      </dgm:t>
    </dgm:pt>
    <dgm:pt modelId="{443BE39E-CBAC-4A96-9BCC-596D11F2ECB1}" type="pres">
      <dgm:prSet presAssocID="{5EB1A02C-02C7-490C-88F3-C35EFF044C66}" presName="childText" presStyleLbl="bgAcc1" presStyleIdx="0" presStyleCnt="5" custScaleX="269091" custScaleY="94465">
        <dgm:presLayoutVars>
          <dgm:bulletEnabled val="1"/>
        </dgm:presLayoutVars>
      </dgm:prSet>
      <dgm:spPr/>
      <dgm:t>
        <a:bodyPr/>
        <a:lstStyle/>
        <a:p>
          <a:endParaRPr lang="es-CO"/>
        </a:p>
      </dgm:t>
    </dgm:pt>
    <dgm:pt modelId="{B0B07481-D8D6-4195-B02F-44889A1D06BF}" type="pres">
      <dgm:prSet presAssocID="{6A6E0C9D-EA6C-4296-B4DE-91EF1F69FC91}" presName="Name13" presStyleLbl="parChTrans1D2" presStyleIdx="1" presStyleCnt="5"/>
      <dgm:spPr/>
      <dgm:t>
        <a:bodyPr/>
        <a:lstStyle/>
        <a:p>
          <a:endParaRPr lang="es-CO"/>
        </a:p>
      </dgm:t>
    </dgm:pt>
    <dgm:pt modelId="{438DCD5F-4AC8-4007-8D44-FCB8DB13A7BD}" type="pres">
      <dgm:prSet presAssocID="{DCC3EC04-79C0-4E4D-A4F3-7BF9B01BAD09}" presName="childText" presStyleLbl="bgAcc1" presStyleIdx="1" presStyleCnt="5" custScaleX="271373">
        <dgm:presLayoutVars>
          <dgm:bulletEnabled val="1"/>
        </dgm:presLayoutVars>
      </dgm:prSet>
      <dgm:spPr/>
      <dgm:t>
        <a:bodyPr/>
        <a:lstStyle/>
        <a:p>
          <a:endParaRPr lang="es-CO"/>
        </a:p>
      </dgm:t>
    </dgm:pt>
    <dgm:pt modelId="{6E8D3B96-39BA-47B6-BA8A-33F682F286B4}" type="pres">
      <dgm:prSet presAssocID="{D94C1593-B3C9-42CB-9CA4-65883957A939}" presName="Name13" presStyleLbl="parChTrans1D2" presStyleIdx="2" presStyleCnt="5"/>
      <dgm:spPr/>
      <dgm:t>
        <a:bodyPr/>
        <a:lstStyle/>
        <a:p>
          <a:endParaRPr lang="es-CO"/>
        </a:p>
      </dgm:t>
    </dgm:pt>
    <dgm:pt modelId="{F6DB14C5-444D-4F57-9F64-8F2F5CBC3045}" type="pres">
      <dgm:prSet presAssocID="{24E813BE-550F-4593-A098-D396B7B3D570}" presName="childText" presStyleLbl="bgAcc1" presStyleIdx="2" presStyleCnt="5" custScaleX="313034" custScaleY="196600">
        <dgm:presLayoutVars>
          <dgm:bulletEnabled val="1"/>
        </dgm:presLayoutVars>
      </dgm:prSet>
      <dgm:spPr/>
      <dgm:t>
        <a:bodyPr/>
        <a:lstStyle/>
        <a:p>
          <a:endParaRPr lang="es-CO"/>
        </a:p>
      </dgm:t>
    </dgm:pt>
    <dgm:pt modelId="{3AFD2048-C5C5-49C6-9A4A-7C55D92D58F2}" type="pres">
      <dgm:prSet presAssocID="{2EFEDD4D-DBEB-4D8C-86E2-BC6CA5516486}" presName="root" presStyleCnt="0"/>
      <dgm:spPr/>
    </dgm:pt>
    <dgm:pt modelId="{54D7AAF2-5217-4E0D-972F-186716876865}" type="pres">
      <dgm:prSet presAssocID="{2EFEDD4D-DBEB-4D8C-86E2-BC6CA5516486}" presName="rootComposite" presStyleCnt="0"/>
      <dgm:spPr/>
    </dgm:pt>
    <dgm:pt modelId="{488F7F42-B601-44F1-B5C8-5AF73543FDA2}" type="pres">
      <dgm:prSet presAssocID="{2EFEDD4D-DBEB-4D8C-86E2-BC6CA5516486}" presName="rootText" presStyleLbl="node1" presStyleIdx="1" presStyleCnt="2" custScaleX="279222" custLinFactNeighborX="25379" custLinFactNeighborY="-92"/>
      <dgm:spPr>
        <a:xfrm>
          <a:off x="3396999" y="569322"/>
          <a:ext cx="3145769" cy="563309"/>
        </a:xfrm>
        <a:prstGeom prst="roundRect">
          <a:avLst>
            <a:gd name="adj" fmla="val 10000"/>
          </a:avLst>
        </a:prstGeom>
      </dgm:spPr>
      <dgm:t>
        <a:bodyPr/>
        <a:lstStyle/>
        <a:p>
          <a:endParaRPr lang="es-CO"/>
        </a:p>
      </dgm:t>
    </dgm:pt>
    <dgm:pt modelId="{2CB26826-C57D-4DE8-8320-91612622A3EE}" type="pres">
      <dgm:prSet presAssocID="{2EFEDD4D-DBEB-4D8C-86E2-BC6CA5516486}" presName="rootConnector" presStyleLbl="node1" presStyleIdx="1" presStyleCnt="2"/>
      <dgm:spPr/>
      <dgm:t>
        <a:bodyPr/>
        <a:lstStyle/>
        <a:p>
          <a:endParaRPr lang="es-CO"/>
        </a:p>
      </dgm:t>
    </dgm:pt>
    <dgm:pt modelId="{61AAAF0F-C4C6-4A02-A39A-779A1C950FE3}" type="pres">
      <dgm:prSet presAssocID="{2EFEDD4D-DBEB-4D8C-86E2-BC6CA5516486}" presName="childShape" presStyleCnt="0"/>
      <dgm:spPr/>
    </dgm:pt>
    <dgm:pt modelId="{247358BA-F533-4E3B-A187-707FC2327F14}" type="pres">
      <dgm:prSet presAssocID="{C77C9ABF-7307-4C71-952B-7F1FDB41E8E8}" presName="Name13" presStyleLbl="parChTrans1D2" presStyleIdx="3" presStyleCnt="5"/>
      <dgm:spPr/>
      <dgm:t>
        <a:bodyPr/>
        <a:lstStyle/>
        <a:p>
          <a:endParaRPr lang="es-CO"/>
        </a:p>
      </dgm:t>
    </dgm:pt>
    <dgm:pt modelId="{EBB09D4C-D7E9-4C22-980F-C0188204DAD7}" type="pres">
      <dgm:prSet presAssocID="{26E34108-99A0-4987-8FD3-9209A14DA4A9}" presName="childText" presStyleLbl="bgAcc1" presStyleIdx="3" presStyleCnt="5" custScaleX="322129" custLinFactNeighborX="-1756" custLinFactNeighborY="64613">
        <dgm:presLayoutVars>
          <dgm:bulletEnabled val="1"/>
        </dgm:presLayoutVars>
      </dgm:prSet>
      <dgm:spPr/>
      <dgm:t>
        <a:bodyPr/>
        <a:lstStyle/>
        <a:p>
          <a:endParaRPr lang="es-CO"/>
        </a:p>
      </dgm:t>
    </dgm:pt>
    <dgm:pt modelId="{7D3BFDEC-FC51-456A-A4D6-D070FD32CAF0}" type="pres">
      <dgm:prSet presAssocID="{0F7F8454-6580-4F56-A5A8-C060CC66EC62}" presName="Name13" presStyleLbl="parChTrans1D2" presStyleIdx="4" presStyleCnt="5"/>
      <dgm:spPr/>
      <dgm:t>
        <a:bodyPr/>
        <a:lstStyle/>
        <a:p>
          <a:endParaRPr lang="es-CO"/>
        </a:p>
      </dgm:t>
    </dgm:pt>
    <dgm:pt modelId="{3861D816-568C-467A-B7D5-34EA08500A52}" type="pres">
      <dgm:prSet presAssocID="{094AE3BB-8896-47C3-8269-4EA986976B3E}" presName="childText" presStyleLbl="bgAcc1" presStyleIdx="4" presStyleCnt="5" custScaleX="329635" custScaleY="164863" custLinFactNeighborX="452" custLinFactNeighborY="96919">
        <dgm:presLayoutVars>
          <dgm:bulletEnabled val="1"/>
        </dgm:presLayoutVars>
      </dgm:prSet>
      <dgm:spPr/>
      <dgm:t>
        <a:bodyPr/>
        <a:lstStyle/>
        <a:p>
          <a:endParaRPr lang="es-CO"/>
        </a:p>
      </dgm:t>
    </dgm:pt>
  </dgm:ptLst>
  <dgm:cxnLst>
    <dgm:cxn modelId="{35B67982-E460-4A7F-8E97-590D5FA8E14A}" srcId="{2EFEDD4D-DBEB-4D8C-86E2-BC6CA5516486}" destId="{094AE3BB-8896-47C3-8269-4EA986976B3E}" srcOrd="1" destOrd="0" parTransId="{0F7F8454-6580-4F56-A5A8-C060CC66EC62}" sibTransId="{698AFC2C-1E63-4252-B65C-2E79F51A2C26}"/>
    <dgm:cxn modelId="{35B05E02-04DD-431F-9196-23DA3374CF13}" srcId="{F94A97B3-B7B4-4082-8108-E0E03C91914E}" destId="{2EFEDD4D-DBEB-4D8C-86E2-BC6CA5516486}" srcOrd="1" destOrd="0" parTransId="{99BC455F-8AA6-42C3-8DFF-F59FFFECC131}" sibTransId="{6CA44781-89C5-4A83-80B0-3BE7FC09DE9D}"/>
    <dgm:cxn modelId="{1C77F606-BCC1-4B96-9163-159D9E4B68E3}" type="presOf" srcId="{2EFEDD4D-DBEB-4D8C-86E2-BC6CA5516486}" destId="{2CB26826-C57D-4DE8-8320-91612622A3EE}" srcOrd="1" destOrd="0" presId="urn:microsoft.com/office/officeart/2005/8/layout/hierarchy3"/>
    <dgm:cxn modelId="{C31C411B-1890-4005-9C5D-D6CD05435DF1}" type="presOf" srcId="{5EB1A02C-02C7-490C-88F3-C35EFF044C66}" destId="{443BE39E-CBAC-4A96-9BCC-596D11F2ECB1}" srcOrd="0" destOrd="0" presId="urn:microsoft.com/office/officeart/2005/8/layout/hierarchy3"/>
    <dgm:cxn modelId="{8FA51DC8-4975-4AEE-B742-1A4D62A48770}" type="presOf" srcId="{DCC3EC04-79C0-4E4D-A4F3-7BF9B01BAD09}" destId="{438DCD5F-4AC8-4007-8D44-FCB8DB13A7BD}" srcOrd="0" destOrd="0" presId="urn:microsoft.com/office/officeart/2005/8/layout/hierarchy3"/>
    <dgm:cxn modelId="{0C10D3FE-F13C-4F17-996A-83EC82EA2CD5}" type="presOf" srcId="{C77C9ABF-7307-4C71-952B-7F1FDB41E8E8}" destId="{247358BA-F533-4E3B-A187-707FC2327F14}" srcOrd="0" destOrd="0" presId="urn:microsoft.com/office/officeart/2005/8/layout/hierarchy3"/>
    <dgm:cxn modelId="{1BC16D10-5F95-4FD3-98D2-71C3EC37EBD0}" srcId="{F94A97B3-B7B4-4082-8108-E0E03C91914E}" destId="{71862B12-3EF0-4171-B7CA-04FE399F5763}" srcOrd="0" destOrd="0" parTransId="{6A238D6C-A972-4D50-9B68-BC17C96CFF75}" sibTransId="{135B4964-A2B4-432C-BCC5-79475D166199}"/>
    <dgm:cxn modelId="{95584392-F602-46DC-AA03-755A6A32233F}" srcId="{2EFEDD4D-DBEB-4D8C-86E2-BC6CA5516486}" destId="{26E34108-99A0-4987-8FD3-9209A14DA4A9}" srcOrd="0" destOrd="0" parTransId="{C77C9ABF-7307-4C71-952B-7F1FDB41E8E8}" sibTransId="{2D7F4D65-C752-409C-A13E-B85DE75E8E29}"/>
    <dgm:cxn modelId="{66B30CCE-DCA1-42B6-A8D4-2C93DE27A13A}" type="presOf" srcId="{6A6E0C9D-EA6C-4296-B4DE-91EF1F69FC91}" destId="{B0B07481-D8D6-4195-B02F-44889A1D06BF}" srcOrd="0" destOrd="0" presId="urn:microsoft.com/office/officeart/2005/8/layout/hierarchy3"/>
    <dgm:cxn modelId="{804FDF74-5A03-4C6C-9395-6B788F1613A0}" type="presOf" srcId="{71862B12-3EF0-4171-B7CA-04FE399F5763}" destId="{DA11A5DC-55F4-4B70-9CEA-7799E71A91C2}" srcOrd="1" destOrd="0" presId="urn:microsoft.com/office/officeart/2005/8/layout/hierarchy3"/>
    <dgm:cxn modelId="{A0304B55-BF1C-4B4F-8681-527233FC15BD}" type="presOf" srcId="{26E34108-99A0-4987-8FD3-9209A14DA4A9}" destId="{EBB09D4C-D7E9-4C22-980F-C0188204DAD7}" srcOrd="0" destOrd="0" presId="urn:microsoft.com/office/officeart/2005/8/layout/hierarchy3"/>
    <dgm:cxn modelId="{0408AE2D-DF2B-4576-9E97-F8A15AD546C4}" type="presOf" srcId="{71862B12-3EF0-4171-B7CA-04FE399F5763}" destId="{2004EFC1-C635-4528-8045-F85D980A6D1C}" srcOrd="0" destOrd="0" presId="urn:microsoft.com/office/officeart/2005/8/layout/hierarchy3"/>
    <dgm:cxn modelId="{A2962247-8E83-4BB1-AD08-FC7C2AF352C5}" srcId="{71862B12-3EF0-4171-B7CA-04FE399F5763}" destId="{5EB1A02C-02C7-490C-88F3-C35EFF044C66}" srcOrd="0" destOrd="0" parTransId="{3CEB4A35-3A0C-42BC-A4B2-7FC38328FB56}" sibTransId="{E6CEA47A-2296-4669-849F-2BA6DA1DF960}"/>
    <dgm:cxn modelId="{A3382E64-7877-4CF7-94CA-30F8949E8F80}" type="presOf" srcId="{F94A97B3-B7B4-4082-8108-E0E03C91914E}" destId="{4FAE00EF-6655-4779-BAF8-CD8BCD1DD453}" srcOrd="0" destOrd="0" presId="urn:microsoft.com/office/officeart/2005/8/layout/hierarchy3"/>
    <dgm:cxn modelId="{3A3581E6-262D-4980-8B67-00BC93E0192C}" type="presOf" srcId="{2EFEDD4D-DBEB-4D8C-86E2-BC6CA5516486}" destId="{488F7F42-B601-44F1-B5C8-5AF73543FDA2}" srcOrd="0" destOrd="0" presId="urn:microsoft.com/office/officeart/2005/8/layout/hierarchy3"/>
    <dgm:cxn modelId="{4742A12B-B4E7-4170-A991-868F55400392}" srcId="{71862B12-3EF0-4171-B7CA-04FE399F5763}" destId="{DCC3EC04-79C0-4E4D-A4F3-7BF9B01BAD09}" srcOrd="1" destOrd="0" parTransId="{6A6E0C9D-EA6C-4296-B4DE-91EF1F69FC91}" sibTransId="{CD962BDE-FC71-44F9-B7EC-37CA45663E54}"/>
    <dgm:cxn modelId="{AD329D25-BDA2-46AA-929A-BC21BE7C8B4B}" type="presOf" srcId="{0F7F8454-6580-4F56-A5A8-C060CC66EC62}" destId="{7D3BFDEC-FC51-456A-A4D6-D070FD32CAF0}" srcOrd="0" destOrd="0" presId="urn:microsoft.com/office/officeart/2005/8/layout/hierarchy3"/>
    <dgm:cxn modelId="{74434317-3B47-4FC2-89BE-AFEB58AED38D}" type="presOf" srcId="{3CEB4A35-3A0C-42BC-A4B2-7FC38328FB56}" destId="{BF876071-0137-4AEE-AB76-52A1FF8ABD78}" srcOrd="0" destOrd="0" presId="urn:microsoft.com/office/officeart/2005/8/layout/hierarchy3"/>
    <dgm:cxn modelId="{ADFD33B9-979A-427A-93E2-74BCF2880A15}" type="presOf" srcId="{D94C1593-B3C9-42CB-9CA4-65883957A939}" destId="{6E8D3B96-39BA-47B6-BA8A-33F682F286B4}" srcOrd="0" destOrd="0" presId="urn:microsoft.com/office/officeart/2005/8/layout/hierarchy3"/>
    <dgm:cxn modelId="{9D45480A-C657-46FA-905C-DA25A7A056D4}" srcId="{71862B12-3EF0-4171-B7CA-04FE399F5763}" destId="{24E813BE-550F-4593-A098-D396B7B3D570}" srcOrd="2" destOrd="0" parTransId="{D94C1593-B3C9-42CB-9CA4-65883957A939}" sibTransId="{EE9433D6-2228-4F5C-908C-544A33052A7F}"/>
    <dgm:cxn modelId="{CF0BB2BF-7807-45FD-B5E4-2D143BA947E2}" type="presOf" srcId="{24E813BE-550F-4593-A098-D396B7B3D570}" destId="{F6DB14C5-444D-4F57-9F64-8F2F5CBC3045}" srcOrd="0" destOrd="0" presId="urn:microsoft.com/office/officeart/2005/8/layout/hierarchy3"/>
    <dgm:cxn modelId="{822F9CC7-0C59-44A9-BCCF-0F7F03C75A45}" type="presOf" srcId="{094AE3BB-8896-47C3-8269-4EA986976B3E}" destId="{3861D816-568C-467A-B7D5-34EA08500A52}" srcOrd="0" destOrd="0" presId="urn:microsoft.com/office/officeart/2005/8/layout/hierarchy3"/>
    <dgm:cxn modelId="{4C587545-878B-4D7D-AB25-823360DE644A}" type="presParOf" srcId="{4FAE00EF-6655-4779-BAF8-CD8BCD1DD453}" destId="{2D3F8DD1-54D9-4771-8B10-8FCDF2991F2D}" srcOrd="0" destOrd="0" presId="urn:microsoft.com/office/officeart/2005/8/layout/hierarchy3"/>
    <dgm:cxn modelId="{E263BF58-8C65-4D84-87B5-32F3DD1DF599}" type="presParOf" srcId="{2D3F8DD1-54D9-4771-8B10-8FCDF2991F2D}" destId="{50E67F67-7F92-4DD2-9811-600C9454AA3D}" srcOrd="0" destOrd="0" presId="urn:microsoft.com/office/officeart/2005/8/layout/hierarchy3"/>
    <dgm:cxn modelId="{917B0F3B-B724-4736-950C-A0485859FD4C}" type="presParOf" srcId="{50E67F67-7F92-4DD2-9811-600C9454AA3D}" destId="{2004EFC1-C635-4528-8045-F85D980A6D1C}" srcOrd="0" destOrd="0" presId="urn:microsoft.com/office/officeart/2005/8/layout/hierarchy3"/>
    <dgm:cxn modelId="{0DF7CB34-B746-4186-AEA9-2F3A7760A535}" type="presParOf" srcId="{50E67F67-7F92-4DD2-9811-600C9454AA3D}" destId="{DA11A5DC-55F4-4B70-9CEA-7799E71A91C2}" srcOrd="1" destOrd="0" presId="urn:microsoft.com/office/officeart/2005/8/layout/hierarchy3"/>
    <dgm:cxn modelId="{5774EC9E-EF2D-46DE-B087-0CA7850FFBCC}" type="presParOf" srcId="{2D3F8DD1-54D9-4771-8B10-8FCDF2991F2D}" destId="{AE100575-2B86-499E-A9EA-873DD6A85681}" srcOrd="1" destOrd="0" presId="urn:microsoft.com/office/officeart/2005/8/layout/hierarchy3"/>
    <dgm:cxn modelId="{DA0286F5-29FF-457E-966D-5BD0948608B1}" type="presParOf" srcId="{AE100575-2B86-499E-A9EA-873DD6A85681}" destId="{BF876071-0137-4AEE-AB76-52A1FF8ABD78}" srcOrd="0" destOrd="0" presId="urn:microsoft.com/office/officeart/2005/8/layout/hierarchy3"/>
    <dgm:cxn modelId="{07BD8ABD-9D82-4684-B065-B301B5D461DA}" type="presParOf" srcId="{AE100575-2B86-499E-A9EA-873DD6A85681}" destId="{443BE39E-CBAC-4A96-9BCC-596D11F2ECB1}" srcOrd="1" destOrd="0" presId="urn:microsoft.com/office/officeart/2005/8/layout/hierarchy3"/>
    <dgm:cxn modelId="{BA8062F5-80BA-4974-A42C-DBADB2609339}" type="presParOf" srcId="{AE100575-2B86-499E-A9EA-873DD6A85681}" destId="{B0B07481-D8D6-4195-B02F-44889A1D06BF}" srcOrd="2" destOrd="0" presId="urn:microsoft.com/office/officeart/2005/8/layout/hierarchy3"/>
    <dgm:cxn modelId="{7759A06B-FC66-44D5-A119-5DE57283C61F}" type="presParOf" srcId="{AE100575-2B86-499E-A9EA-873DD6A85681}" destId="{438DCD5F-4AC8-4007-8D44-FCB8DB13A7BD}" srcOrd="3" destOrd="0" presId="urn:microsoft.com/office/officeart/2005/8/layout/hierarchy3"/>
    <dgm:cxn modelId="{08B6DBA0-9637-4B3C-91F1-3CB4FEA9EB47}" type="presParOf" srcId="{AE100575-2B86-499E-A9EA-873DD6A85681}" destId="{6E8D3B96-39BA-47B6-BA8A-33F682F286B4}" srcOrd="4" destOrd="0" presId="urn:microsoft.com/office/officeart/2005/8/layout/hierarchy3"/>
    <dgm:cxn modelId="{DF81EB9E-89BF-488E-8CB3-850854C22635}" type="presParOf" srcId="{AE100575-2B86-499E-A9EA-873DD6A85681}" destId="{F6DB14C5-444D-4F57-9F64-8F2F5CBC3045}" srcOrd="5" destOrd="0" presId="urn:microsoft.com/office/officeart/2005/8/layout/hierarchy3"/>
    <dgm:cxn modelId="{47BBE7ED-7AD3-4C1B-9228-AAA70F9561A6}" type="presParOf" srcId="{4FAE00EF-6655-4779-BAF8-CD8BCD1DD453}" destId="{3AFD2048-C5C5-49C6-9A4A-7C55D92D58F2}" srcOrd="1" destOrd="0" presId="urn:microsoft.com/office/officeart/2005/8/layout/hierarchy3"/>
    <dgm:cxn modelId="{61D0F3FA-4C47-457F-9CBD-44D9C5E5AA40}" type="presParOf" srcId="{3AFD2048-C5C5-49C6-9A4A-7C55D92D58F2}" destId="{54D7AAF2-5217-4E0D-972F-186716876865}" srcOrd="0" destOrd="0" presId="urn:microsoft.com/office/officeart/2005/8/layout/hierarchy3"/>
    <dgm:cxn modelId="{73D14D7B-7CA6-4432-AE90-0A75D6E7E33A}" type="presParOf" srcId="{54D7AAF2-5217-4E0D-972F-186716876865}" destId="{488F7F42-B601-44F1-B5C8-5AF73543FDA2}" srcOrd="0" destOrd="0" presId="urn:microsoft.com/office/officeart/2005/8/layout/hierarchy3"/>
    <dgm:cxn modelId="{0D9C666B-1F68-4E99-B700-981B9FFEDA23}" type="presParOf" srcId="{54D7AAF2-5217-4E0D-972F-186716876865}" destId="{2CB26826-C57D-4DE8-8320-91612622A3EE}" srcOrd="1" destOrd="0" presId="urn:microsoft.com/office/officeart/2005/8/layout/hierarchy3"/>
    <dgm:cxn modelId="{C596A3A1-1DD0-48DB-B119-F1CA6E314B90}" type="presParOf" srcId="{3AFD2048-C5C5-49C6-9A4A-7C55D92D58F2}" destId="{61AAAF0F-C4C6-4A02-A39A-779A1C950FE3}" srcOrd="1" destOrd="0" presId="urn:microsoft.com/office/officeart/2005/8/layout/hierarchy3"/>
    <dgm:cxn modelId="{E49A4AF9-2D2C-4686-B95F-7CB27CDCCCEF}" type="presParOf" srcId="{61AAAF0F-C4C6-4A02-A39A-779A1C950FE3}" destId="{247358BA-F533-4E3B-A187-707FC2327F14}" srcOrd="0" destOrd="0" presId="urn:microsoft.com/office/officeart/2005/8/layout/hierarchy3"/>
    <dgm:cxn modelId="{F85F597D-D053-43A0-B071-604A51A88B0F}" type="presParOf" srcId="{61AAAF0F-C4C6-4A02-A39A-779A1C950FE3}" destId="{EBB09D4C-D7E9-4C22-980F-C0188204DAD7}" srcOrd="1" destOrd="0" presId="urn:microsoft.com/office/officeart/2005/8/layout/hierarchy3"/>
    <dgm:cxn modelId="{B449A04D-5E9E-48DB-9A6C-D626BD4C1BF6}" type="presParOf" srcId="{61AAAF0F-C4C6-4A02-A39A-779A1C950FE3}" destId="{7D3BFDEC-FC51-456A-A4D6-D070FD32CAF0}" srcOrd="2" destOrd="0" presId="urn:microsoft.com/office/officeart/2005/8/layout/hierarchy3"/>
    <dgm:cxn modelId="{0C5C7E37-46C2-4C6A-BAE5-0FAEF387075B}" type="presParOf" srcId="{61AAAF0F-C4C6-4A02-A39A-779A1C950FE3}" destId="{3861D816-568C-467A-B7D5-34EA08500A5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4A97B3-B7B4-4082-8108-E0E03C91914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S"/>
        </a:p>
      </dgm:t>
    </dgm:pt>
    <dgm:pt modelId="{71862B12-3EF0-4171-B7CA-04FE399F5763}">
      <dgm:prSet phldrT="[Texto]" custT="1"/>
      <dgm:spPr>
        <a:solidFill>
          <a:srgbClr val="7030A0">
            <a:alpha val="80000"/>
          </a:srgbClr>
        </a:solidFill>
        <a:ln>
          <a:solidFill>
            <a:schemeClr val="tx1"/>
          </a:solidFill>
        </a:ln>
      </dgm:spPr>
      <dgm:t>
        <a:bodyPr/>
        <a:lstStyle/>
        <a:p>
          <a:pPr algn="just"/>
          <a:r>
            <a:rPr lang="es-ES" sz="1200" dirty="0"/>
            <a:t>En la entidad no existe una dependencia de TI.</a:t>
          </a:r>
        </a:p>
      </dgm:t>
    </dgm:pt>
    <dgm:pt modelId="{6A238D6C-A972-4D50-9B68-BC17C96CFF75}" type="parTrans" cxnId="{1BC16D10-5F95-4FD3-98D2-71C3EC37EBD0}">
      <dgm:prSet/>
      <dgm:spPr/>
      <dgm:t>
        <a:bodyPr/>
        <a:lstStyle/>
        <a:p>
          <a:endParaRPr lang="es-ES"/>
        </a:p>
      </dgm:t>
    </dgm:pt>
    <dgm:pt modelId="{135B4964-A2B4-432C-BCC5-79475D166199}" type="sibTrans" cxnId="{1BC16D10-5F95-4FD3-98D2-71C3EC37EBD0}">
      <dgm:prSet/>
      <dgm:spPr/>
      <dgm:t>
        <a:bodyPr/>
        <a:lstStyle/>
        <a:p>
          <a:endParaRPr lang="es-ES"/>
        </a:p>
      </dgm:t>
    </dgm:pt>
    <dgm:pt modelId="{5EB1A02C-02C7-490C-88F3-C35EFF044C66}">
      <dgm:prSet phldrT="[Texto]" custT="1"/>
      <dgm:spPr/>
      <dgm:t>
        <a:bodyPr/>
        <a:lstStyle/>
        <a:p>
          <a:pPr algn="just"/>
          <a:r>
            <a:rPr lang="es-ES" sz="1050" dirty="0"/>
            <a:t>Un funcionario que puede ser del nivel directivo, asesor o profesional, vía modificación del manual de funciones (artículo 2.2.2.6.1 del decreto 1083 de 2015.</a:t>
          </a:r>
        </a:p>
      </dgm:t>
    </dgm:pt>
    <dgm:pt modelId="{3CEB4A35-3A0C-42BC-A4B2-7FC38328FB56}" type="parTrans" cxnId="{A2962247-8E83-4BB1-AD08-FC7C2AF352C5}">
      <dgm:prSet/>
      <dgm:spPr/>
      <dgm:t>
        <a:bodyPr/>
        <a:lstStyle/>
        <a:p>
          <a:endParaRPr lang="es-ES"/>
        </a:p>
      </dgm:t>
    </dgm:pt>
    <dgm:pt modelId="{E6CEA47A-2296-4669-849F-2BA6DA1DF960}" type="sibTrans" cxnId="{A2962247-8E83-4BB1-AD08-FC7C2AF352C5}">
      <dgm:prSet/>
      <dgm:spPr/>
      <dgm:t>
        <a:bodyPr/>
        <a:lstStyle/>
        <a:p>
          <a:endParaRPr lang="es-ES"/>
        </a:p>
      </dgm:t>
    </dgm:pt>
    <dgm:pt modelId="{DCC3EC04-79C0-4E4D-A4F3-7BF9B01BAD09}">
      <dgm:prSet phldrT="[Texto]" custT="1"/>
      <dgm:spPr/>
      <dgm:t>
        <a:bodyPr/>
        <a:lstStyle/>
        <a:p>
          <a:pPr algn="just"/>
          <a:r>
            <a:rPr lang="es-ES" sz="1050" dirty="0"/>
            <a:t>Identificar un cargo que esté adscrito al despacho del representante legal y modificar el perfil del empleo con la adición de funciones según decreto 415-2016. Esta persona podrá coordinar un grupo interno de trabajo que se encargará de cumplir los objetivos señalados en el decreto 415-2016. </a:t>
          </a:r>
        </a:p>
      </dgm:t>
    </dgm:pt>
    <dgm:pt modelId="{6A6E0C9D-EA6C-4296-B4DE-91EF1F69FC91}" type="parTrans" cxnId="{4742A12B-B4E7-4170-A991-868F55400392}">
      <dgm:prSet/>
      <dgm:spPr/>
      <dgm:t>
        <a:bodyPr/>
        <a:lstStyle/>
        <a:p>
          <a:endParaRPr lang="es-ES"/>
        </a:p>
      </dgm:t>
    </dgm:pt>
    <dgm:pt modelId="{CD962BDE-FC71-44F9-B7EC-37CA45663E54}" type="sibTrans" cxnId="{4742A12B-B4E7-4170-A991-868F55400392}">
      <dgm:prSet/>
      <dgm:spPr/>
      <dgm:t>
        <a:bodyPr/>
        <a:lstStyle/>
        <a:p>
          <a:endParaRPr lang="es-ES"/>
        </a:p>
      </dgm:t>
    </dgm:pt>
    <dgm:pt modelId="{3DD81166-A443-47F7-9BD4-BC2ECAF4FD76}">
      <dgm:prSet phldrT="[Texto]" custT="1"/>
      <dgm:spPr/>
      <dgm:t>
        <a:bodyPr/>
        <a:lstStyle/>
        <a:p>
          <a:pPr algn="just"/>
          <a:r>
            <a:rPr lang="es-ES" sz="1050" dirty="0"/>
            <a:t>Establecer los requisitos de estudio y experiencia acordes con la descripción funcional.</a:t>
          </a:r>
        </a:p>
      </dgm:t>
    </dgm:pt>
    <dgm:pt modelId="{6E787D50-CB35-472A-926B-358A60A18E9C}" type="parTrans" cxnId="{7D6B0120-EB38-4A2F-83D8-7E27E539DEC4}">
      <dgm:prSet/>
      <dgm:spPr/>
      <dgm:t>
        <a:bodyPr/>
        <a:lstStyle/>
        <a:p>
          <a:endParaRPr lang="es-ES"/>
        </a:p>
      </dgm:t>
    </dgm:pt>
    <dgm:pt modelId="{4AF6B615-6E6E-459C-BDE8-60D6DADC830E}" type="sibTrans" cxnId="{7D6B0120-EB38-4A2F-83D8-7E27E539DEC4}">
      <dgm:prSet/>
      <dgm:spPr/>
      <dgm:t>
        <a:bodyPr/>
        <a:lstStyle/>
        <a:p>
          <a:endParaRPr lang="es-ES"/>
        </a:p>
      </dgm:t>
    </dgm:pt>
    <dgm:pt modelId="{4FAE00EF-6655-4779-BAF8-CD8BCD1DD453}" type="pres">
      <dgm:prSet presAssocID="{F94A97B3-B7B4-4082-8108-E0E03C91914E}" presName="diagram" presStyleCnt="0">
        <dgm:presLayoutVars>
          <dgm:chPref val="1"/>
          <dgm:dir/>
          <dgm:animOne val="branch"/>
          <dgm:animLvl val="lvl"/>
          <dgm:resizeHandles/>
        </dgm:presLayoutVars>
      </dgm:prSet>
      <dgm:spPr/>
      <dgm:t>
        <a:bodyPr/>
        <a:lstStyle/>
        <a:p>
          <a:endParaRPr lang="es-CO"/>
        </a:p>
      </dgm:t>
    </dgm:pt>
    <dgm:pt modelId="{2D3F8DD1-54D9-4771-8B10-8FCDF2991F2D}" type="pres">
      <dgm:prSet presAssocID="{71862B12-3EF0-4171-B7CA-04FE399F5763}" presName="root" presStyleCnt="0"/>
      <dgm:spPr/>
    </dgm:pt>
    <dgm:pt modelId="{50E67F67-7F92-4DD2-9811-600C9454AA3D}" type="pres">
      <dgm:prSet presAssocID="{71862B12-3EF0-4171-B7CA-04FE399F5763}" presName="rootComposite" presStyleCnt="0"/>
      <dgm:spPr/>
    </dgm:pt>
    <dgm:pt modelId="{2004EFC1-C635-4528-8045-F85D980A6D1C}" type="pres">
      <dgm:prSet presAssocID="{71862B12-3EF0-4171-B7CA-04FE399F5763}" presName="rootText" presStyleLbl="node1" presStyleIdx="0" presStyleCnt="1" custScaleX="276272"/>
      <dgm:spPr/>
      <dgm:t>
        <a:bodyPr/>
        <a:lstStyle/>
        <a:p>
          <a:endParaRPr lang="es-CO"/>
        </a:p>
      </dgm:t>
    </dgm:pt>
    <dgm:pt modelId="{DA11A5DC-55F4-4B70-9CEA-7799E71A91C2}" type="pres">
      <dgm:prSet presAssocID="{71862B12-3EF0-4171-B7CA-04FE399F5763}" presName="rootConnector" presStyleLbl="node1" presStyleIdx="0" presStyleCnt="1"/>
      <dgm:spPr/>
      <dgm:t>
        <a:bodyPr/>
        <a:lstStyle/>
        <a:p>
          <a:endParaRPr lang="es-CO"/>
        </a:p>
      </dgm:t>
    </dgm:pt>
    <dgm:pt modelId="{AE100575-2B86-499E-A9EA-873DD6A85681}" type="pres">
      <dgm:prSet presAssocID="{71862B12-3EF0-4171-B7CA-04FE399F5763}" presName="childShape" presStyleCnt="0"/>
      <dgm:spPr/>
    </dgm:pt>
    <dgm:pt modelId="{BF876071-0137-4AEE-AB76-52A1FF8ABD78}" type="pres">
      <dgm:prSet presAssocID="{3CEB4A35-3A0C-42BC-A4B2-7FC38328FB56}" presName="Name13" presStyleLbl="parChTrans1D2" presStyleIdx="0" presStyleCnt="3"/>
      <dgm:spPr/>
      <dgm:t>
        <a:bodyPr/>
        <a:lstStyle/>
        <a:p>
          <a:endParaRPr lang="es-CO"/>
        </a:p>
      </dgm:t>
    </dgm:pt>
    <dgm:pt modelId="{443BE39E-CBAC-4A96-9BCC-596D11F2ECB1}" type="pres">
      <dgm:prSet presAssocID="{5EB1A02C-02C7-490C-88F3-C35EFF044C66}" presName="childText" presStyleLbl="bgAcc1" presStyleIdx="0" presStyleCnt="3" custScaleX="308279" custScaleY="94465">
        <dgm:presLayoutVars>
          <dgm:bulletEnabled val="1"/>
        </dgm:presLayoutVars>
      </dgm:prSet>
      <dgm:spPr/>
      <dgm:t>
        <a:bodyPr/>
        <a:lstStyle/>
        <a:p>
          <a:endParaRPr lang="es-CO"/>
        </a:p>
      </dgm:t>
    </dgm:pt>
    <dgm:pt modelId="{B0B07481-D8D6-4195-B02F-44889A1D06BF}" type="pres">
      <dgm:prSet presAssocID="{6A6E0C9D-EA6C-4296-B4DE-91EF1F69FC91}" presName="Name13" presStyleLbl="parChTrans1D2" presStyleIdx="1" presStyleCnt="3"/>
      <dgm:spPr/>
      <dgm:t>
        <a:bodyPr/>
        <a:lstStyle/>
        <a:p>
          <a:endParaRPr lang="es-CO"/>
        </a:p>
      </dgm:t>
    </dgm:pt>
    <dgm:pt modelId="{438DCD5F-4AC8-4007-8D44-FCB8DB13A7BD}" type="pres">
      <dgm:prSet presAssocID="{DCC3EC04-79C0-4E4D-A4F3-7BF9B01BAD09}" presName="childText" presStyleLbl="bgAcc1" presStyleIdx="1" presStyleCnt="3" custScaleX="312801" custScaleY="123302">
        <dgm:presLayoutVars>
          <dgm:bulletEnabled val="1"/>
        </dgm:presLayoutVars>
      </dgm:prSet>
      <dgm:spPr/>
      <dgm:t>
        <a:bodyPr/>
        <a:lstStyle/>
        <a:p>
          <a:endParaRPr lang="es-CO"/>
        </a:p>
      </dgm:t>
    </dgm:pt>
    <dgm:pt modelId="{1C252B5D-0F43-4BE7-BC80-7D7D9AC91CB5}" type="pres">
      <dgm:prSet presAssocID="{6E787D50-CB35-472A-926B-358A60A18E9C}" presName="Name13" presStyleLbl="parChTrans1D2" presStyleIdx="2" presStyleCnt="3"/>
      <dgm:spPr/>
      <dgm:t>
        <a:bodyPr/>
        <a:lstStyle/>
        <a:p>
          <a:endParaRPr lang="es-CO"/>
        </a:p>
      </dgm:t>
    </dgm:pt>
    <dgm:pt modelId="{C9783A9A-10E8-47E2-B35A-3D7D7D182563}" type="pres">
      <dgm:prSet presAssocID="{3DD81166-A443-47F7-9BD4-BC2ECAF4FD76}" presName="childText" presStyleLbl="bgAcc1" presStyleIdx="2" presStyleCnt="3" custScaleX="313131" custScaleY="73466">
        <dgm:presLayoutVars>
          <dgm:bulletEnabled val="1"/>
        </dgm:presLayoutVars>
      </dgm:prSet>
      <dgm:spPr/>
      <dgm:t>
        <a:bodyPr/>
        <a:lstStyle/>
        <a:p>
          <a:endParaRPr lang="es-CO"/>
        </a:p>
      </dgm:t>
    </dgm:pt>
  </dgm:ptLst>
  <dgm:cxnLst>
    <dgm:cxn modelId="{C31C411B-1890-4005-9C5D-D6CD05435DF1}" type="presOf" srcId="{5EB1A02C-02C7-490C-88F3-C35EFF044C66}" destId="{443BE39E-CBAC-4A96-9BCC-596D11F2ECB1}" srcOrd="0" destOrd="0" presId="urn:microsoft.com/office/officeart/2005/8/layout/hierarchy3"/>
    <dgm:cxn modelId="{8FA51DC8-4975-4AEE-B742-1A4D62A48770}" type="presOf" srcId="{DCC3EC04-79C0-4E4D-A4F3-7BF9B01BAD09}" destId="{438DCD5F-4AC8-4007-8D44-FCB8DB13A7BD}" srcOrd="0" destOrd="0" presId="urn:microsoft.com/office/officeart/2005/8/layout/hierarchy3"/>
    <dgm:cxn modelId="{6BD1B07F-5868-4981-93BE-0B387481F0AF}" type="presOf" srcId="{6E787D50-CB35-472A-926B-358A60A18E9C}" destId="{1C252B5D-0F43-4BE7-BC80-7D7D9AC91CB5}" srcOrd="0" destOrd="0" presId="urn:microsoft.com/office/officeart/2005/8/layout/hierarchy3"/>
    <dgm:cxn modelId="{1BC16D10-5F95-4FD3-98D2-71C3EC37EBD0}" srcId="{F94A97B3-B7B4-4082-8108-E0E03C91914E}" destId="{71862B12-3EF0-4171-B7CA-04FE399F5763}" srcOrd="0" destOrd="0" parTransId="{6A238D6C-A972-4D50-9B68-BC17C96CFF75}" sibTransId="{135B4964-A2B4-432C-BCC5-79475D166199}"/>
    <dgm:cxn modelId="{66B30CCE-DCA1-42B6-A8D4-2C93DE27A13A}" type="presOf" srcId="{6A6E0C9D-EA6C-4296-B4DE-91EF1F69FC91}" destId="{B0B07481-D8D6-4195-B02F-44889A1D06BF}" srcOrd="0" destOrd="0" presId="urn:microsoft.com/office/officeart/2005/8/layout/hierarchy3"/>
    <dgm:cxn modelId="{804FDF74-5A03-4C6C-9395-6B788F1613A0}" type="presOf" srcId="{71862B12-3EF0-4171-B7CA-04FE399F5763}" destId="{DA11A5DC-55F4-4B70-9CEA-7799E71A91C2}" srcOrd="1" destOrd="0" presId="urn:microsoft.com/office/officeart/2005/8/layout/hierarchy3"/>
    <dgm:cxn modelId="{0408AE2D-DF2B-4576-9E97-F8A15AD546C4}" type="presOf" srcId="{71862B12-3EF0-4171-B7CA-04FE399F5763}" destId="{2004EFC1-C635-4528-8045-F85D980A6D1C}" srcOrd="0" destOrd="0" presId="urn:microsoft.com/office/officeart/2005/8/layout/hierarchy3"/>
    <dgm:cxn modelId="{A2962247-8E83-4BB1-AD08-FC7C2AF352C5}" srcId="{71862B12-3EF0-4171-B7CA-04FE399F5763}" destId="{5EB1A02C-02C7-490C-88F3-C35EFF044C66}" srcOrd="0" destOrd="0" parTransId="{3CEB4A35-3A0C-42BC-A4B2-7FC38328FB56}" sibTransId="{E6CEA47A-2296-4669-849F-2BA6DA1DF960}"/>
    <dgm:cxn modelId="{7D6B0120-EB38-4A2F-83D8-7E27E539DEC4}" srcId="{71862B12-3EF0-4171-B7CA-04FE399F5763}" destId="{3DD81166-A443-47F7-9BD4-BC2ECAF4FD76}" srcOrd="2" destOrd="0" parTransId="{6E787D50-CB35-472A-926B-358A60A18E9C}" sibTransId="{4AF6B615-6E6E-459C-BDE8-60D6DADC830E}"/>
    <dgm:cxn modelId="{A3382E64-7877-4CF7-94CA-30F8949E8F80}" type="presOf" srcId="{F94A97B3-B7B4-4082-8108-E0E03C91914E}" destId="{4FAE00EF-6655-4779-BAF8-CD8BCD1DD453}" srcOrd="0" destOrd="0" presId="urn:microsoft.com/office/officeart/2005/8/layout/hierarchy3"/>
    <dgm:cxn modelId="{4742A12B-B4E7-4170-A991-868F55400392}" srcId="{71862B12-3EF0-4171-B7CA-04FE399F5763}" destId="{DCC3EC04-79C0-4E4D-A4F3-7BF9B01BAD09}" srcOrd="1" destOrd="0" parTransId="{6A6E0C9D-EA6C-4296-B4DE-91EF1F69FC91}" sibTransId="{CD962BDE-FC71-44F9-B7EC-37CA45663E54}"/>
    <dgm:cxn modelId="{74434317-3B47-4FC2-89BE-AFEB58AED38D}" type="presOf" srcId="{3CEB4A35-3A0C-42BC-A4B2-7FC38328FB56}" destId="{BF876071-0137-4AEE-AB76-52A1FF8ABD78}" srcOrd="0" destOrd="0" presId="urn:microsoft.com/office/officeart/2005/8/layout/hierarchy3"/>
    <dgm:cxn modelId="{06A2E665-764E-40D7-A2D4-0AC4EB4B31AA}" type="presOf" srcId="{3DD81166-A443-47F7-9BD4-BC2ECAF4FD76}" destId="{C9783A9A-10E8-47E2-B35A-3D7D7D182563}" srcOrd="0" destOrd="0" presId="urn:microsoft.com/office/officeart/2005/8/layout/hierarchy3"/>
    <dgm:cxn modelId="{4C587545-878B-4D7D-AB25-823360DE644A}" type="presParOf" srcId="{4FAE00EF-6655-4779-BAF8-CD8BCD1DD453}" destId="{2D3F8DD1-54D9-4771-8B10-8FCDF2991F2D}" srcOrd="0" destOrd="0" presId="urn:microsoft.com/office/officeart/2005/8/layout/hierarchy3"/>
    <dgm:cxn modelId="{E263BF58-8C65-4D84-87B5-32F3DD1DF599}" type="presParOf" srcId="{2D3F8DD1-54D9-4771-8B10-8FCDF2991F2D}" destId="{50E67F67-7F92-4DD2-9811-600C9454AA3D}" srcOrd="0" destOrd="0" presId="urn:microsoft.com/office/officeart/2005/8/layout/hierarchy3"/>
    <dgm:cxn modelId="{917B0F3B-B724-4736-950C-A0485859FD4C}" type="presParOf" srcId="{50E67F67-7F92-4DD2-9811-600C9454AA3D}" destId="{2004EFC1-C635-4528-8045-F85D980A6D1C}" srcOrd="0" destOrd="0" presId="urn:microsoft.com/office/officeart/2005/8/layout/hierarchy3"/>
    <dgm:cxn modelId="{0DF7CB34-B746-4186-AEA9-2F3A7760A535}" type="presParOf" srcId="{50E67F67-7F92-4DD2-9811-600C9454AA3D}" destId="{DA11A5DC-55F4-4B70-9CEA-7799E71A91C2}" srcOrd="1" destOrd="0" presId="urn:microsoft.com/office/officeart/2005/8/layout/hierarchy3"/>
    <dgm:cxn modelId="{5774EC9E-EF2D-46DE-B087-0CA7850FFBCC}" type="presParOf" srcId="{2D3F8DD1-54D9-4771-8B10-8FCDF2991F2D}" destId="{AE100575-2B86-499E-A9EA-873DD6A85681}" srcOrd="1" destOrd="0" presId="urn:microsoft.com/office/officeart/2005/8/layout/hierarchy3"/>
    <dgm:cxn modelId="{DA0286F5-29FF-457E-966D-5BD0948608B1}" type="presParOf" srcId="{AE100575-2B86-499E-A9EA-873DD6A85681}" destId="{BF876071-0137-4AEE-AB76-52A1FF8ABD78}" srcOrd="0" destOrd="0" presId="urn:microsoft.com/office/officeart/2005/8/layout/hierarchy3"/>
    <dgm:cxn modelId="{07BD8ABD-9D82-4684-B065-B301B5D461DA}" type="presParOf" srcId="{AE100575-2B86-499E-A9EA-873DD6A85681}" destId="{443BE39E-CBAC-4A96-9BCC-596D11F2ECB1}" srcOrd="1" destOrd="0" presId="urn:microsoft.com/office/officeart/2005/8/layout/hierarchy3"/>
    <dgm:cxn modelId="{BA8062F5-80BA-4974-A42C-DBADB2609339}" type="presParOf" srcId="{AE100575-2B86-499E-A9EA-873DD6A85681}" destId="{B0B07481-D8D6-4195-B02F-44889A1D06BF}" srcOrd="2" destOrd="0" presId="urn:microsoft.com/office/officeart/2005/8/layout/hierarchy3"/>
    <dgm:cxn modelId="{7759A06B-FC66-44D5-A119-5DE57283C61F}" type="presParOf" srcId="{AE100575-2B86-499E-A9EA-873DD6A85681}" destId="{438DCD5F-4AC8-4007-8D44-FCB8DB13A7BD}" srcOrd="3" destOrd="0" presId="urn:microsoft.com/office/officeart/2005/8/layout/hierarchy3"/>
    <dgm:cxn modelId="{4E6645E7-1BBA-494A-B40E-B42B616131A9}" type="presParOf" srcId="{AE100575-2B86-499E-A9EA-873DD6A85681}" destId="{1C252B5D-0F43-4BE7-BC80-7D7D9AC91CB5}" srcOrd="4" destOrd="0" presId="urn:microsoft.com/office/officeart/2005/8/layout/hierarchy3"/>
    <dgm:cxn modelId="{4C20CDAB-5864-4208-9969-FF9F6BCF5F2B}" type="presParOf" srcId="{AE100575-2B86-499E-A9EA-873DD6A85681}" destId="{C9783A9A-10E8-47E2-B35A-3D7D7D18256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4EFC1-C635-4528-8045-F85D980A6D1C}">
      <dsp:nvSpPr>
        <dsp:cNvPr id="0" name=""/>
        <dsp:cNvSpPr/>
      </dsp:nvSpPr>
      <dsp:spPr>
        <a:xfrm>
          <a:off x="3924" y="175260"/>
          <a:ext cx="2997509" cy="542492"/>
        </a:xfrm>
        <a:prstGeom prst="roundRect">
          <a:avLst>
            <a:gd name="adj" fmla="val 10000"/>
          </a:avLst>
        </a:prstGeom>
        <a:solidFill>
          <a:srgbClr val="7030A0">
            <a:alpha val="8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kern="1200" dirty="0"/>
            <a:t>La entidad cuenta con una dependencia encargada de las TIC.</a:t>
          </a:r>
        </a:p>
      </dsp:txBody>
      <dsp:txXfrm>
        <a:off x="19813" y="191149"/>
        <a:ext cx="2965731" cy="510714"/>
      </dsp:txXfrm>
    </dsp:sp>
    <dsp:sp modelId="{BF876071-0137-4AEE-AB76-52A1FF8ABD78}">
      <dsp:nvSpPr>
        <dsp:cNvPr id="0" name=""/>
        <dsp:cNvSpPr/>
      </dsp:nvSpPr>
      <dsp:spPr>
        <a:xfrm>
          <a:off x="303675" y="717752"/>
          <a:ext cx="299750" cy="391855"/>
        </a:xfrm>
        <a:custGeom>
          <a:avLst/>
          <a:gdLst/>
          <a:ahLst/>
          <a:cxnLst/>
          <a:rect l="0" t="0" r="0" b="0"/>
          <a:pathLst>
            <a:path>
              <a:moveTo>
                <a:pt x="0" y="0"/>
              </a:moveTo>
              <a:lnTo>
                <a:pt x="0" y="391855"/>
              </a:lnTo>
              <a:lnTo>
                <a:pt x="299750" y="3918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BE39E-CBAC-4A96-9BCC-596D11F2ECB1}">
      <dsp:nvSpPr>
        <dsp:cNvPr id="0" name=""/>
        <dsp:cNvSpPr/>
      </dsp:nvSpPr>
      <dsp:spPr>
        <a:xfrm>
          <a:off x="603426" y="853375"/>
          <a:ext cx="2335677" cy="5124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ES" sz="1050" kern="1200" dirty="0"/>
            <a:t>Adelantar la modificación de la estructura en los términos del artículo 54 de la ley 489 de 1998.</a:t>
          </a:r>
        </a:p>
      </dsp:txBody>
      <dsp:txXfrm>
        <a:off x="618436" y="868385"/>
        <a:ext cx="2305657" cy="482445"/>
      </dsp:txXfrm>
    </dsp:sp>
    <dsp:sp modelId="{B0B07481-D8D6-4195-B02F-44889A1D06BF}">
      <dsp:nvSpPr>
        <dsp:cNvPr id="0" name=""/>
        <dsp:cNvSpPr/>
      </dsp:nvSpPr>
      <dsp:spPr>
        <a:xfrm>
          <a:off x="303675" y="717752"/>
          <a:ext cx="299750" cy="1054957"/>
        </a:xfrm>
        <a:custGeom>
          <a:avLst/>
          <a:gdLst/>
          <a:ahLst/>
          <a:cxnLst/>
          <a:rect l="0" t="0" r="0" b="0"/>
          <a:pathLst>
            <a:path>
              <a:moveTo>
                <a:pt x="0" y="0"/>
              </a:moveTo>
              <a:lnTo>
                <a:pt x="0" y="1054957"/>
              </a:lnTo>
              <a:lnTo>
                <a:pt x="299750" y="10549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8DCD5F-4AC8-4007-8D44-FCB8DB13A7BD}">
      <dsp:nvSpPr>
        <dsp:cNvPr id="0" name=""/>
        <dsp:cNvSpPr/>
      </dsp:nvSpPr>
      <dsp:spPr>
        <a:xfrm>
          <a:off x="603426" y="1501464"/>
          <a:ext cx="2355484" cy="5424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ES" sz="1050" kern="1200" dirty="0"/>
            <a:t>Ajustar las funciones de la actual dependencia para que estén acorde con el decreto.</a:t>
          </a:r>
        </a:p>
      </dsp:txBody>
      <dsp:txXfrm>
        <a:off x="619315" y="1517353"/>
        <a:ext cx="2323706" cy="510714"/>
      </dsp:txXfrm>
    </dsp:sp>
    <dsp:sp modelId="{6E8D3B96-39BA-47B6-BA8A-33F682F286B4}">
      <dsp:nvSpPr>
        <dsp:cNvPr id="0" name=""/>
        <dsp:cNvSpPr/>
      </dsp:nvSpPr>
      <dsp:spPr>
        <a:xfrm>
          <a:off x="303675" y="717752"/>
          <a:ext cx="299750" cy="1995097"/>
        </a:xfrm>
        <a:custGeom>
          <a:avLst/>
          <a:gdLst/>
          <a:ahLst/>
          <a:cxnLst/>
          <a:rect l="0" t="0" r="0" b="0"/>
          <a:pathLst>
            <a:path>
              <a:moveTo>
                <a:pt x="0" y="0"/>
              </a:moveTo>
              <a:lnTo>
                <a:pt x="0" y="1995097"/>
              </a:lnTo>
              <a:lnTo>
                <a:pt x="299750" y="19950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DB14C5-444D-4F57-9F64-8F2F5CBC3045}">
      <dsp:nvSpPr>
        <dsp:cNvPr id="0" name=""/>
        <dsp:cNvSpPr/>
      </dsp:nvSpPr>
      <dsp:spPr>
        <a:xfrm>
          <a:off x="603426" y="2179579"/>
          <a:ext cx="2717097" cy="10665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just" defTabSz="444500">
            <a:lnSpc>
              <a:spcPct val="90000"/>
            </a:lnSpc>
            <a:spcBef>
              <a:spcPct val="0"/>
            </a:spcBef>
            <a:spcAft>
              <a:spcPct val="35000"/>
            </a:spcAft>
          </a:pPr>
          <a:r>
            <a:rPr lang="es-ES" sz="1000" kern="1200" dirty="0"/>
            <a:t>El nivel y tipo de cargo deberán definirse y gestionarse con base en criterios como la complejidad operacional de la organización, el presupuesto asignado entre otros. En este caso, la entidad deberá realizar la justificación técnica que soporte la decisión de optar por un nivel de director o jefe de oficina. </a:t>
          </a:r>
        </a:p>
      </dsp:txBody>
      <dsp:txXfrm>
        <a:off x="634664" y="2210817"/>
        <a:ext cx="2654621" cy="1004064"/>
      </dsp:txXfrm>
    </dsp:sp>
    <dsp:sp modelId="{488F7F42-B601-44F1-B5C8-5AF73543FDA2}">
      <dsp:nvSpPr>
        <dsp:cNvPr id="0" name=""/>
        <dsp:cNvSpPr/>
      </dsp:nvSpPr>
      <dsp:spPr>
        <a:xfrm>
          <a:off x="3548038" y="174760"/>
          <a:ext cx="3029516" cy="542492"/>
        </a:xfrm>
        <a:prstGeom prst="roundRect">
          <a:avLst>
            <a:gd name="adj" fmla="val 10000"/>
          </a:avLst>
        </a:prstGeom>
        <a:solidFill>
          <a:srgbClr val="7030A0">
            <a:alpha val="8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kern="1200" dirty="0">
              <a:solidFill>
                <a:prstClr val="white"/>
              </a:solidFill>
              <a:latin typeface="Trebuchet MS" panose="020B0603020202020204"/>
              <a:ea typeface="+mn-ea"/>
              <a:cs typeface="+mn-cs"/>
            </a:rPr>
            <a:t>En la entidad existe más de una dependencia interna que ejerce funciones  relacionadas con las TIC.</a:t>
          </a:r>
        </a:p>
      </dsp:txBody>
      <dsp:txXfrm>
        <a:off x="3563927" y="190649"/>
        <a:ext cx="2997738" cy="510714"/>
      </dsp:txXfrm>
    </dsp:sp>
    <dsp:sp modelId="{247358BA-F533-4E3B-A187-707FC2327F14}">
      <dsp:nvSpPr>
        <dsp:cNvPr id="0" name=""/>
        <dsp:cNvSpPr/>
      </dsp:nvSpPr>
      <dsp:spPr>
        <a:xfrm>
          <a:off x="3805270" y="717253"/>
          <a:ext cx="91440" cy="757889"/>
        </a:xfrm>
        <a:custGeom>
          <a:avLst/>
          <a:gdLst/>
          <a:ahLst/>
          <a:cxnLst/>
          <a:rect l="0" t="0" r="0" b="0"/>
          <a:pathLst>
            <a:path>
              <a:moveTo>
                <a:pt x="45720" y="0"/>
              </a:moveTo>
              <a:lnTo>
                <a:pt x="45720" y="757889"/>
              </a:lnTo>
              <a:lnTo>
                <a:pt x="58071" y="757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09D4C-D7E9-4C22-980F-C0188204DAD7}">
      <dsp:nvSpPr>
        <dsp:cNvPr id="0" name=""/>
        <dsp:cNvSpPr/>
      </dsp:nvSpPr>
      <dsp:spPr>
        <a:xfrm>
          <a:off x="3863341" y="1203896"/>
          <a:ext cx="2796040" cy="5424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ES" sz="1050" kern="1200" dirty="0">
              <a:solidFill>
                <a:prstClr val="black">
                  <a:hueOff val="0"/>
                  <a:satOff val="0"/>
                  <a:lumOff val="0"/>
                  <a:alphaOff val="0"/>
                </a:prstClr>
              </a:solidFill>
              <a:latin typeface="Trebuchet MS" panose="020B0603020202020204"/>
              <a:ea typeface="+mn-ea"/>
              <a:cs typeface="+mn-cs"/>
            </a:rPr>
            <a:t>Se deberá hacer una evaluación para mejorar el posicionamiento estratégico de las TIC en la entidad.</a:t>
          </a:r>
        </a:p>
      </dsp:txBody>
      <dsp:txXfrm>
        <a:off x="3879230" y="1219785"/>
        <a:ext cx="2764262" cy="510714"/>
      </dsp:txXfrm>
    </dsp:sp>
    <dsp:sp modelId="{7D3BFDEC-FC51-456A-A4D6-D070FD32CAF0}">
      <dsp:nvSpPr>
        <dsp:cNvPr id="0" name=""/>
        <dsp:cNvSpPr/>
      </dsp:nvSpPr>
      <dsp:spPr>
        <a:xfrm>
          <a:off x="3805270" y="717253"/>
          <a:ext cx="91440" cy="1787200"/>
        </a:xfrm>
        <a:custGeom>
          <a:avLst/>
          <a:gdLst/>
          <a:ahLst/>
          <a:cxnLst/>
          <a:rect l="0" t="0" r="0" b="0"/>
          <a:pathLst>
            <a:path>
              <a:moveTo>
                <a:pt x="45720" y="0"/>
              </a:moveTo>
              <a:lnTo>
                <a:pt x="45720" y="1787200"/>
              </a:lnTo>
              <a:lnTo>
                <a:pt x="77236" y="178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61D816-568C-467A-B7D5-34EA08500A52}">
      <dsp:nvSpPr>
        <dsp:cNvPr id="0" name=""/>
        <dsp:cNvSpPr/>
      </dsp:nvSpPr>
      <dsp:spPr>
        <a:xfrm>
          <a:off x="3882506" y="2057269"/>
          <a:ext cx="2861192" cy="8943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ES" sz="1050" kern="1200" dirty="0">
              <a:solidFill>
                <a:prstClr val="black">
                  <a:hueOff val="0"/>
                  <a:satOff val="0"/>
                  <a:lumOff val="0"/>
                  <a:alphaOff val="0"/>
                </a:prstClr>
              </a:solidFill>
              <a:latin typeface="Trebuchet MS" panose="020B0603020202020204"/>
              <a:ea typeface="+mn-ea"/>
              <a:cs typeface="+mn-cs"/>
            </a:rPr>
            <a:t>Analizar la conveniencia de reorganizar los roles y competencias de las dependencias ya sea generando una sola o manteniendo responsabilidades distribuidas siempre y cuando se cuente con un esquema de gobierno de TI óptimo.</a:t>
          </a:r>
        </a:p>
      </dsp:txBody>
      <dsp:txXfrm>
        <a:off x="3908701" y="2083464"/>
        <a:ext cx="2808802" cy="841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4EFC1-C635-4528-8045-F85D980A6D1C}">
      <dsp:nvSpPr>
        <dsp:cNvPr id="0" name=""/>
        <dsp:cNvSpPr/>
      </dsp:nvSpPr>
      <dsp:spPr>
        <a:xfrm>
          <a:off x="1150084" y="1008"/>
          <a:ext cx="3953033" cy="715424"/>
        </a:xfrm>
        <a:prstGeom prst="roundRect">
          <a:avLst>
            <a:gd name="adj" fmla="val 10000"/>
          </a:avLst>
        </a:prstGeom>
        <a:solidFill>
          <a:srgbClr val="7030A0">
            <a:alpha val="8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kern="1200" dirty="0"/>
            <a:t>En la entidad no existe una dependencia de TI.</a:t>
          </a:r>
        </a:p>
      </dsp:txBody>
      <dsp:txXfrm>
        <a:off x="1171038" y="21962"/>
        <a:ext cx="3911125" cy="673516"/>
      </dsp:txXfrm>
    </dsp:sp>
    <dsp:sp modelId="{BF876071-0137-4AEE-AB76-52A1FF8ABD78}">
      <dsp:nvSpPr>
        <dsp:cNvPr id="0" name=""/>
        <dsp:cNvSpPr/>
      </dsp:nvSpPr>
      <dsp:spPr>
        <a:xfrm>
          <a:off x="1545387" y="716432"/>
          <a:ext cx="395303" cy="516768"/>
        </a:xfrm>
        <a:custGeom>
          <a:avLst/>
          <a:gdLst/>
          <a:ahLst/>
          <a:cxnLst/>
          <a:rect l="0" t="0" r="0" b="0"/>
          <a:pathLst>
            <a:path>
              <a:moveTo>
                <a:pt x="0" y="0"/>
              </a:moveTo>
              <a:lnTo>
                <a:pt x="0" y="516768"/>
              </a:lnTo>
              <a:lnTo>
                <a:pt x="395303" y="5167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3BE39E-CBAC-4A96-9BCC-596D11F2ECB1}">
      <dsp:nvSpPr>
        <dsp:cNvPr id="0" name=""/>
        <dsp:cNvSpPr/>
      </dsp:nvSpPr>
      <dsp:spPr>
        <a:xfrm>
          <a:off x="1940691" y="895288"/>
          <a:ext cx="3528804" cy="6758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ES" sz="1050" kern="1200" dirty="0"/>
            <a:t>Un funcionario que puede ser del nivel directivo, asesor o profesional, vía modificación del manual de funciones (artículo 2.2.2.6.1 del decreto 1083 de 2015.</a:t>
          </a:r>
        </a:p>
      </dsp:txBody>
      <dsp:txXfrm>
        <a:off x="1960485" y="915082"/>
        <a:ext cx="3489216" cy="636237"/>
      </dsp:txXfrm>
    </dsp:sp>
    <dsp:sp modelId="{B0B07481-D8D6-4195-B02F-44889A1D06BF}">
      <dsp:nvSpPr>
        <dsp:cNvPr id="0" name=""/>
        <dsp:cNvSpPr/>
      </dsp:nvSpPr>
      <dsp:spPr>
        <a:xfrm>
          <a:off x="1545387" y="716432"/>
          <a:ext cx="395303" cy="1474603"/>
        </a:xfrm>
        <a:custGeom>
          <a:avLst/>
          <a:gdLst/>
          <a:ahLst/>
          <a:cxnLst/>
          <a:rect l="0" t="0" r="0" b="0"/>
          <a:pathLst>
            <a:path>
              <a:moveTo>
                <a:pt x="0" y="0"/>
              </a:moveTo>
              <a:lnTo>
                <a:pt x="0" y="1474603"/>
              </a:lnTo>
              <a:lnTo>
                <a:pt x="395303" y="1474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8DCD5F-4AC8-4007-8D44-FCB8DB13A7BD}">
      <dsp:nvSpPr>
        <dsp:cNvPr id="0" name=""/>
        <dsp:cNvSpPr/>
      </dsp:nvSpPr>
      <dsp:spPr>
        <a:xfrm>
          <a:off x="1940691" y="1749969"/>
          <a:ext cx="3580566" cy="8821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ES" sz="1050" kern="1200" dirty="0"/>
            <a:t>Identificar un cargo que esté adscrito al despacho del representante legal y modificar el perfil del empleo con la adición de funciones según decreto 415-2016. Esta persona podrá coordinar un grupo interno de trabajo que se encargará de cumplir los objetivos señalados en el decreto 415-2016. </a:t>
          </a:r>
        </a:p>
      </dsp:txBody>
      <dsp:txXfrm>
        <a:off x="1966528" y="1775806"/>
        <a:ext cx="3528892" cy="830458"/>
      </dsp:txXfrm>
    </dsp:sp>
    <dsp:sp modelId="{1C252B5D-0F43-4BE7-BC80-7D7D9AC91CB5}">
      <dsp:nvSpPr>
        <dsp:cNvPr id="0" name=""/>
        <dsp:cNvSpPr/>
      </dsp:nvSpPr>
      <dsp:spPr>
        <a:xfrm>
          <a:off x="1545387" y="716432"/>
          <a:ext cx="395303" cy="2357322"/>
        </a:xfrm>
        <a:custGeom>
          <a:avLst/>
          <a:gdLst/>
          <a:ahLst/>
          <a:cxnLst/>
          <a:rect l="0" t="0" r="0" b="0"/>
          <a:pathLst>
            <a:path>
              <a:moveTo>
                <a:pt x="0" y="0"/>
              </a:moveTo>
              <a:lnTo>
                <a:pt x="0" y="2357322"/>
              </a:lnTo>
              <a:lnTo>
                <a:pt x="395303" y="2357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83A9A-10E8-47E2-B35A-3D7D7D182563}">
      <dsp:nvSpPr>
        <dsp:cNvPr id="0" name=""/>
        <dsp:cNvSpPr/>
      </dsp:nvSpPr>
      <dsp:spPr>
        <a:xfrm>
          <a:off x="1940691" y="2810958"/>
          <a:ext cx="3584344" cy="5255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ES" sz="1050" kern="1200" dirty="0"/>
            <a:t>Establecer los requisitos de estudio y experiencia acordes con la descripción funcional.</a:t>
          </a:r>
        </a:p>
      </dsp:txBody>
      <dsp:txXfrm>
        <a:off x="1956085" y="2826352"/>
        <a:ext cx="3553556" cy="4948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6" name="Imagen 5" descr="PlantillaPresentacionDEATI07062017Porta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ángulo 7"/>
          <p:cNvSpPr/>
          <p:nvPr userDrawn="1"/>
        </p:nvSpPr>
        <p:spPr>
          <a:xfrm>
            <a:off x="0" y="0"/>
            <a:ext cx="9144000" cy="3766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5262" y="1149751"/>
            <a:ext cx="5793475" cy="1954425"/>
          </a:xfrm>
          <a:prstGeom prst="rect">
            <a:avLst/>
          </a:prstGeom>
        </p:spPr>
      </p:pic>
    </p:spTree>
    <p:extLst>
      <p:ext uri="{BB962C8B-B14F-4D97-AF65-F5344CB8AC3E}">
        <p14:creationId xmlns:p14="http://schemas.microsoft.com/office/powerpoint/2010/main" val="71729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Encabezado de sección">
    <p:spTree>
      <p:nvGrpSpPr>
        <p:cNvPr id="1" name=""/>
        <p:cNvGrpSpPr/>
        <p:nvPr/>
      </p:nvGrpSpPr>
      <p:grpSpPr>
        <a:xfrm>
          <a:off x="0" y="0"/>
          <a:ext cx="0" cy="0"/>
          <a:chOff x="0" y="0"/>
          <a:chExt cx="0" cy="0"/>
        </a:xfrm>
      </p:grpSpPr>
      <p:pic>
        <p:nvPicPr>
          <p:cNvPr id="5" name="Imagen 4" descr="PreDEATI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Imagen 5"/>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1036672"/>
            <a:ext cx="9144000" cy="3070156"/>
          </a:xfrm>
          <a:prstGeom prst="rect">
            <a:avLst/>
          </a:prstGeom>
        </p:spPr>
      </p:pic>
    </p:spTree>
    <p:extLst>
      <p:ext uri="{BB962C8B-B14F-4D97-AF65-F5344CB8AC3E}">
        <p14:creationId xmlns:p14="http://schemas.microsoft.com/office/powerpoint/2010/main" val="339579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5390"/>
            <a:ext cx="9144000" cy="3070156"/>
          </a:xfrm>
          <a:prstGeom prst="rect">
            <a:avLst/>
          </a:prstGeom>
        </p:spPr>
      </p:pic>
    </p:spTree>
    <p:extLst>
      <p:ext uri="{BB962C8B-B14F-4D97-AF65-F5344CB8AC3E}">
        <p14:creationId xmlns:p14="http://schemas.microsoft.com/office/powerpoint/2010/main" val="205547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Encabezado de sección">
    <p:spTree>
      <p:nvGrpSpPr>
        <p:cNvPr id="1" name=""/>
        <p:cNvGrpSpPr/>
        <p:nvPr/>
      </p:nvGrpSpPr>
      <p:grpSpPr>
        <a:xfrm>
          <a:off x="0" y="0"/>
          <a:ext cx="0" cy="0"/>
          <a:chOff x="0" y="0"/>
          <a:chExt cx="0" cy="0"/>
        </a:xfrm>
      </p:grpSpPr>
      <p:pic>
        <p:nvPicPr>
          <p:cNvPr id="5" name="Imagen 4" descr="PreDEATI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Imagen 5"/>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753444"/>
            <a:ext cx="9144000" cy="3636611"/>
          </a:xfrm>
          <a:prstGeom prst="rect">
            <a:avLst/>
          </a:prstGeom>
        </p:spPr>
      </p:pic>
    </p:spTree>
    <p:extLst>
      <p:ext uri="{BB962C8B-B14F-4D97-AF65-F5344CB8AC3E}">
        <p14:creationId xmlns:p14="http://schemas.microsoft.com/office/powerpoint/2010/main" val="203871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3444"/>
            <a:ext cx="9144000" cy="3636611"/>
          </a:xfrm>
          <a:prstGeom prst="rect">
            <a:avLst/>
          </a:prstGeom>
        </p:spPr>
      </p:pic>
    </p:spTree>
    <p:extLst>
      <p:ext uri="{BB962C8B-B14F-4D97-AF65-F5344CB8AC3E}">
        <p14:creationId xmlns:p14="http://schemas.microsoft.com/office/powerpoint/2010/main" val="99531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Encabezado de sección">
    <p:spTree>
      <p:nvGrpSpPr>
        <p:cNvPr id="1" name=""/>
        <p:cNvGrpSpPr/>
        <p:nvPr/>
      </p:nvGrpSpPr>
      <p:grpSpPr>
        <a:xfrm>
          <a:off x="0" y="0"/>
          <a:ext cx="0" cy="0"/>
          <a:chOff x="0" y="0"/>
          <a:chExt cx="0" cy="0"/>
        </a:xfrm>
      </p:grpSpPr>
      <p:pic>
        <p:nvPicPr>
          <p:cNvPr id="4" name="Imagen 3" descr="PreDEATI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Imagen 6"/>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721196" y="0"/>
            <a:ext cx="7701607" cy="5143500"/>
          </a:xfrm>
          <a:prstGeom prst="rect">
            <a:avLst/>
          </a:prstGeom>
        </p:spPr>
      </p:pic>
    </p:spTree>
    <p:extLst>
      <p:ext uri="{BB962C8B-B14F-4D97-AF65-F5344CB8AC3E}">
        <p14:creationId xmlns:p14="http://schemas.microsoft.com/office/powerpoint/2010/main" val="297461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486" y="270456"/>
            <a:ext cx="6467421" cy="4319252"/>
          </a:xfrm>
          <a:prstGeom prst="rect">
            <a:avLst/>
          </a:prstGeom>
        </p:spPr>
      </p:pic>
    </p:spTree>
    <p:extLst>
      <p:ext uri="{BB962C8B-B14F-4D97-AF65-F5344CB8AC3E}">
        <p14:creationId xmlns:p14="http://schemas.microsoft.com/office/powerpoint/2010/main" val="1652307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3" name="Imagen 2" descr="PlantillaPresentacionDEATI07062017Gracia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462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descr="PlantillaPresentacionDEATI07062017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title"/>
          </p:nvPr>
        </p:nvSpPr>
        <p:spPr>
          <a:xfrm>
            <a:off x="457200" y="205979"/>
            <a:ext cx="7604975" cy="857250"/>
          </a:xfrm>
        </p:spPr>
        <p:txBody>
          <a:bodyPr/>
          <a:lstStyle>
            <a:lvl1pPr algn="l">
              <a:defRPr>
                <a:solidFill>
                  <a:srgbClr val="5D358B"/>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1200151"/>
            <a:ext cx="7604975" cy="3294576"/>
          </a:xfr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286898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Clic para editar título</a:t>
            </a:r>
            <a:endParaRPr lang="es-ES" dirty="0"/>
          </a:p>
        </p:txBody>
      </p:sp>
      <p:sp>
        <p:nvSpPr>
          <p:cNvPr id="3" name="Marcador de contenido 2"/>
          <p:cNvSpPr>
            <a:spLocks noGrp="1"/>
          </p:cNvSpPr>
          <p:nvPr>
            <p:ph sz="half" idx="1"/>
          </p:nvPr>
        </p:nvSpPr>
        <p:spPr>
          <a:xfrm>
            <a:off x="457200" y="1200151"/>
            <a:ext cx="3638282" cy="31786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contenido 3"/>
          <p:cNvSpPr>
            <a:spLocks noGrp="1"/>
          </p:cNvSpPr>
          <p:nvPr>
            <p:ph sz="half" idx="2"/>
          </p:nvPr>
        </p:nvSpPr>
        <p:spPr>
          <a:xfrm>
            <a:off x="4179194" y="1200151"/>
            <a:ext cx="3844344" cy="31786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828865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1" y="1151335"/>
            <a:ext cx="3451538" cy="479822"/>
          </a:xfrm>
        </p:spPr>
        <p:txBody>
          <a:bodyPr anchor="b">
            <a:noAutofit/>
          </a:bodyPr>
          <a:lstStyle>
            <a:lvl1pPr marL="0" indent="0">
              <a:buNone/>
              <a:defRPr sz="1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4" name="Marcador de contenido 3"/>
          <p:cNvSpPr>
            <a:spLocks noGrp="1"/>
          </p:cNvSpPr>
          <p:nvPr>
            <p:ph sz="half" idx="2"/>
          </p:nvPr>
        </p:nvSpPr>
        <p:spPr>
          <a:xfrm>
            <a:off x="457201" y="1631156"/>
            <a:ext cx="3451538" cy="281205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3988216" y="1151335"/>
            <a:ext cx="4041775" cy="479822"/>
          </a:xfrm>
        </p:spPr>
        <p:txBody>
          <a:bodyPr anchor="b">
            <a:noAutofit/>
          </a:bodyPr>
          <a:lstStyle>
            <a:lvl1pPr marL="0" indent="0">
              <a:buNone/>
              <a:defRPr sz="1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6" name="Marcador de contenido 5"/>
          <p:cNvSpPr>
            <a:spLocks noGrp="1"/>
          </p:cNvSpPr>
          <p:nvPr>
            <p:ph sz="quarter" idx="4"/>
          </p:nvPr>
        </p:nvSpPr>
        <p:spPr>
          <a:xfrm>
            <a:off x="3988216" y="1631156"/>
            <a:ext cx="4041775" cy="281205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34566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PlantillaPresentacionDEATI07062017Portad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ítulo 1"/>
          <p:cNvSpPr>
            <a:spLocks noGrp="1"/>
          </p:cNvSpPr>
          <p:nvPr>
            <p:ph type="ctrTitle" hasCustomPrompt="1"/>
          </p:nvPr>
        </p:nvSpPr>
        <p:spPr>
          <a:xfrm>
            <a:off x="1854558" y="897731"/>
            <a:ext cx="5434884" cy="1102519"/>
          </a:xfrm>
        </p:spPr>
        <p:txBody>
          <a:bodyPr>
            <a:normAutofit/>
          </a:bodyPr>
          <a:lstStyle>
            <a:lvl1pPr>
              <a:defRPr sz="3600">
                <a:solidFill>
                  <a:srgbClr val="5D358B"/>
                </a:solidFill>
                <a:latin typeface="Trebuchet MS" panose="020B0603020202020204" pitchFamily="34" charset="0"/>
              </a:defRPr>
            </a:lvl1pPr>
          </a:lstStyle>
          <a:p>
            <a:r>
              <a:rPr lang="es-ES_tradnl" dirty="0"/>
              <a:t>CLIC PARA EDITAR TÍTULO</a:t>
            </a:r>
            <a:endParaRPr lang="es-ES" dirty="0"/>
          </a:p>
        </p:txBody>
      </p:sp>
      <p:sp>
        <p:nvSpPr>
          <p:cNvPr id="3" name="Subtítulo 2"/>
          <p:cNvSpPr>
            <a:spLocks noGrp="1"/>
          </p:cNvSpPr>
          <p:nvPr>
            <p:ph type="subTitle" idx="1"/>
          </p:nvPr>
        </p:nvSpPr>
        <p:spPr>
          <a:xfrm>
            <a:off x="1983346" y="2122599"/>
            <a:ext cx="5145110" cy="1314450"/>
          </a:xfrm>
        </p:spPr>
        <p:txBody>
          <a:bodyPr>
            <a:noAutofit/>
          </a:bodyPr>
          <a:lstStyle>
            <a:lvl1pPr marL="0" indent="0" algn="ctr">
              <a:buNone/>
              <a:defRPr sz="2800">
                <a:solidFill>
                  <a:schemeClr val="tx1">
                    <a:tint val="75000"/>
                  </a:schemeClr>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ES" dirty="0"/>
          </a:p>
        </p:txBody>
      </p:sp>
    </p:spTree>
    <p:extLst>
      <p:ext uri="{BB962C8B-B14F-4D97-AF65-F5344CB8AC3E}">
        <p14:creationId xmlns:p14="http://schemas.microsoft.com/office/powerpoint/2010/main" val="3970688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Tree>
    <p:extLst>
      <p:ext uri="{BB962C8B-B14F-4D97-AF65-F5344CB8AC3E}">
        <p14:creationId xmlns:p14="http://schemas.microsoft.com/office/powerpoint/2010/main" val="301590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normAutofit/>
          </a:bodyPr>
          <a:lstStyle>
            <a:lvl1pPr algn="l">
              <a:defRPr sz="2400" b="1"/>
            </a:lvl1pPr>
          </a:lstStyle>
          <a:p>
            <a:r>
              <a:rPr lang="es-ES_tradnl" dirty="0"/>
              <a:t>Clic para editar título</a:t>
            </a:r>
            <a:endParaRPr lang="es-ES" dirty="0"/>
          </a:p>
        </p:txBody>
      </p:sp>
      <p:sp>
        <p:nvSpPr>
          <p:cNvPr id="3" name="Marcador de contenido 2"/>
          <p:cNvSpPr>
            <a:spLocks noGrp="1"/>
          </p:cNvSpPr>
          <p:nvPr>
            <p:ph idx="1"/>
          </p:nvPr>
        </p:nvSpPr>
        <p:spPr>
          <a:xfrm>
            <a:off x="3575050" y="204788"/>
            <a:ext cx="4377654" cy="42577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7"/>
            <a:ext cx="3008313" cy="3386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a:t>Haga clic para modificar el estilo de texto del patrón</a:t>
            </a:r>
          </a:p>
        </p:txBody>
      </p:sp>
    </p:spTree>
    <p:extLst>
      <p:ext uri="{BB962C8B-B14F-4D97-AF65-F5344CB8AC3E}">
        <p14:creationId xmlns:p14="http://schemas.microsoft.com/office/powerpoint/2010/main" val="2750220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39440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25353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38194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Tree>
    <p:extLst>
      <p:ext uri="{BB962C8B-B14F-4D97-AF65-F5344CB8AC3E}">
        <p14:creationId xmlns:p14="http://schemas.microsoft.com/office/powerpoint/2010/main" val="3727548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245941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1419896"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Tree>
    <p:extLst>
      <p:ext uri="{BB962C8B-B14F-4D97-AF65-F5344CB8AC3E}">
        <p14:creationId xmlns:p14="http://schemas.microsoft.com/office/powerpoint/2010/main" val="114708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50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586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1617" y="347730"/>
            <a:ext cx="6261160" cy="3786399"/>
          </a:xfrm>
          <a:prstGeom prst="rect">
            <a:avLst/>
          </a:prstGeom>
        </p:spPr>
      </p:pic>
    </p:spTree>
    <p:extLst>
      <p:ext uri="{BB962C8B-B14F-4D97-AF65-F5344CB8AC3E}">
        <p14:creationId xmlns:p14="http://schemas.microsoft.com/office/powerpoint/2010/main" val="397523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pic>
        <p:nvPicPr>
          <p:cNvPr id="5" name="Imagen 4" descr="PreDEATI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Imagen 5"/>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520592"/>
            <a:ext cx="9144000" cy="4102315"/>
          </a:xfrm>
          <a:prstGeom prst="rect">
            <a:avLst/>
          </a:prstGeom>
        </p:spPr>
      </p:pic>
    </p:spTree>
    <p:extLst>
      <p:ext uri="{BB962C8B-B14F-4D97-AF65-F5344CB8AC3E}">
        <p14:creationId xmlns:p14="http://schemas.microsoft.com/office/powerpoint/2010/main" val="225469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577"/>
            <a:ext cx="9144000" cy="4102315"/>
          </a:xfrm>
          <a:prstGeom prst="rect">
            <a:avLst/>
          </a:prstGeom>
        </p:spPr>
      </p:pic>
    </p:spTree>
    <p:extLst>
      <p:ext uri="{BB962C8B-B14F-4D97-AF65-F5344CB8AC3E}">
        <p14:creationId xmlns:p14="http://schemas.microsoft.com/office/powerpoint/2010/main" val="390163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pic>
        <p:nvPicPr>
          <p:cNvPr id="4" name="Imagen 3" descr="PreDEATI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7" name="Imagen 6"/>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0" y="222410"/>
            <a:ext cx="9144000" cy="4698680"/>
          </a:xfrm>
          <a:prstGeom prst="rect">
            <a:avLst/>
          </a:prstGeom>
        </p:spPr>
      </p:pic>
    </p:spTree>
    <p:extLst>
      <p:ext uri="{BB962C8B-B14F-4D97-AF65-F5344CB8AC3E}">
        <p14:creationId xmlns:p14="http://schemas.microsoft.com/office/powerpoint/2010/main" val="162097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sp>
        <p:nvSpPr>
          <p:cNvPr id="2" name="Rectángulo 1"/>
          <p:cNvSpPr/>
          <p:nvPr userDrawn="1"/>
        </p:nvSpPr>
        <p:spPr>
          <a:xfrm>
            <a:off x="7398913" y="0"/>
            <a:ext cx="1745087" cy="19704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225" y="259196"/>
            <a:ext cx="7418231" cy="3811887"/>
          </a:xfrm>
          <a:prstGeom prst="rect">
            <a:avLst/>
          </a:prstGeom>
        </p:spPr>
      </p:pic>
    </p:spTree>
    <p:extLst>
      <p:ext uri="{BB962C8B-B14F-4D97-AF65-F5344CB8AC3E}">
        <p14:creationId xmlns:p14="http://schemas.microsoft.com/office/powerpoint/2010/main" val="328741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descr="PlantillaPresentacionDEATI07062017Slides.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Marcador de título 1"/>
          <p:cNvSpPr>
            <a:spLocks noGrp="1"/>
          </p:cNvSpPr>
          <p:nvPr>
            <p:ph type="title"/>
          </p:nvPr>
        </p:nvSpPr>
        <p:spPr>
          <a:xfrm>
            <a:off x="457200" y="205979"/>
            <a:ext cx="7566338" cy="85725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200151"/>
            <a:ext cx="7566338" cy="3197984"/>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Tree>
    <p:extLst>
      <p:ext uri="{BB962C8B-B14F-4D97-AF65-F5344CB8AC3E}">
        <p14:creationId xmlns:p14="http://schemas.microsoft.com/office/powerpoint/2010/main" val="4082206877"/>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5" r:id="rId3"/>
    <p:sldLayoutId id="2147483670" r:id="rId4"/>
    <p:sldLayoutId id="2147483672" r:id="rId5"/>
    <p:sldLayoutId id="2147483660" r:id="rId6"/>
    <p:sldLayoutId id="2147483661" r:id="rId7"/>
    <p:sldLayoutId id="2147483666" r:id="rId8"/>
    <p:sldLayoutId id="2147483664" r:id="rId9"/>
    <p:sldLayoutId id="2147483668" r:id="rId10"/>
    <p:sldLayoutId id="2147483662" r:id="rId11"/>
    <p:sldLayoutId id="2147483667" r:id="rId12"/>
    <p:sldLayoutId id="2147483665" r:id="rId13"/>
    <p:sldLayoutId id="2147483669" r:id="rId14"/>
    <p:sldLayoutId id="2147483663" r:id="rId15"/>
    <p:sldLayoutId id="2147483671" r:id="rId16"/>
    <p:sldLayoutId id="2147483650" r:id="rId17"/>
    <p:sldLayoutId id="2147483652" r:id="rId18"/>
    <p:sldLayoutId id="2147483653" r:id="rId19"/>
    <p:sldLayoutId id="2147483654" r:id="rId20"/>
    <p:sldLayoutId id="2147483656" r:id="rId21"/>
    <p:sldLayoutId id="2147483657" r:id="rId22"/>
    <p:sldLayoutId id="2147483658" r:id="rId23"/>
    <p:sldLayoutId id="2147483659" r:id="rId24"/>
  </p:sldLayoutIdLst>
  <p:txStyles>
    <p:titleStyle>
      <a:lvl1pPr algn="l" defTabSz="457200" rtl="0" eaLnBrk="1" latinLnBrk="0" hangingPunct="1">
        <a:spcBef>
          <a:spcPct val="0"/>
        </a:spcBef>
        <a:buNone/>
        <a:defRPr sz="4400" kern="1200">
          <a:solidFill>
            <a:srgbClr val="5D358B"/>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mailto:abecker@funcionpublica.gov.co" TargetMode="External"/><Relationship Id="rId2" Type="http://schemas.openxmlformats.org/officeDocument/2006/relationships/hyperlink" Target="mailto:dpinzon@mintic.gov.c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PresentacionDEATI07062017Portad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ángulo 2"/>
          <p:cNvSpPr/>
          <p:nvPr/>
        </p:nvSpPr>
        <p:spPr>
          <a:xfrm>
            <a:off x="0" y="0"/>
            <a:ext cx="9144000" cy="37667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319" y="1094333"/>
            <a:ext cx="4288824" cy="1440000"/>
          </a:xfrm>
          <a:prstGeom prst="rect">
            <a:avLst/>
          </a:prstGeom>
        </p:spPr>
      </p:pic>
    </p:spTree>
    <p:extLst>
      <p:ext uri="{BB962C8B-B14F-4D97-AF65-F5344CB8AC3E}">
        <p14:creationId xmlns:p14="http://schemas.microsoft.com/office/powerpoint/2010/main" val="342113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PresentacionDEATI07062017Portad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ángulo 1"/>
          <p:cNvSpPr/>
          <p:nvPr/>
        </p:nvSpPr>
        <p:spPr>
          <a:xfrm>
            <a:off x="449580" y="513036"/>
            <a:ext cx="7155180" cy="356893"/>
          </a:xfrm>
          <a:prstGeom prst="rect">
            <a:avLst/>
          </a:prstGeom>
        </p:spPr>
        <p:txBody>
          <a:bodyPr wrap="square">
            <a:spAutoFit/>
          </a:bodyPr>
          <a:lstStyle/>
          <a:p>
            <a:pPr algn="ctr">
              <a:lnSpc>
                <a:spcPct val="70000"/>
              </a:lnSpc>
            </a:pPr>
            <a:r>
              <a:rPr lang="es-ES" sz="2400" b="1" dirty="0">
                <a:solidFill>
                  <a:srgbClr val="7030A0"/>
                </a:solidFill>
              </a:rPr>
              <a:t>ETAPAS DE LA IMPLEMENTACIÓN FUNCION GCIO</a:t>
            </a:r>
          </a:p>
        </p:txBody>
      </p:sp>
      <p:pic>
        <p:nvPicPr>
          <p:cNvPr id="5" name="pasted-image.pdf"/>
          <p:cNvPicPr>
            <a:picLocks noChangeAspect="1"/>
          </p:cNvPicPr>
          <p:nvPr/>
        </p:nvPicPr>
        <p:blipFill>
          <a:blip r:embed="rId3">
            <a:extLst/>
          </a:blip>
          <a:stretch>
            <a:fillRect/>
          </a:stretch>
        </p:blipFill>
        <p:spPr>
          <a:xfrm>
            <a:off x="2095981" y="1280160"/>
            <a:ext cx="4952038" cy="2369819"/>
          </a:xfrm>
          <a:prstGeom prst="rect">
            <a:avLst/>
          </a:prstGeom>
          <a:ln w="12700">
            <a:miter lim="400000"/>
          </a:ln>
        </p:spPr>
      </p:pic>
    </p:spTree>
    <p:extLst>
      <p:ext uri="{BB962C8B-B14F-4D97-AF65-F5344CB8AC3E}">
        <p14:creationId xmlns:p14="http://schemas.microsoft.com/office/powerpoint/2010/main" val="87198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33501" y="605611"/>
            <a:ext cx="6271260" cy="401007"/>
          </a:xfrm>
          <a:prstGeom prst="rect">
            <a:avLst/>
          </a:prstGeom>
        </p:spPr>
        <p:txBody>
          <a:bodyPr wrap="square">
            <a:spAutoFit/>
          </a:bodyPr>
          <a:lstStyle/>
          <a:p>
            <a:pPr algn="ctr">
              <a:lnSpc>
                <a:spcPct val="70000"/>
              </a:lnSpc>
            </a:pPr>
            <a:r>
              <a:rPr lang="es-ES" sz="2800" b="1" dirty="0">
                <a:solidFill>
                  <a:srgbClr val="7030A0"/>
                </a:solidFill>
              </a:rPr>
              <a:t>ESTRATEGIAS</a:t>
            </a:r>
          </a:p>
        </p:txBody>
      </p:sp>
      <p:pic>
        <p:nvPicPr>
          <p:cNvPr id="4" name="Imagen 3"/>
          <p:cNvPicPr>
            <a:picLocks noChangeAspect="1"/>
          </p:cNvPicPr>
          <p:nvPr/>
        </p:nvPicPr>
        <p:blipFill>
          <a:blip r:embed="rId2"/>
          <a:stretch>
            <a:fillRect/>
          </a:stretch>
        </p:blipFill>
        <p:spPr>
          <a:xfrm>
            <a:off x="821211" y="1311277"/>
            <a:ext cx="3211673" cy="1410652"/>
          </a:xfrm>
          <a:prstGeom prst="rect">
            <a:avLst/>
          </a:prstGeom>
        </p:spPr>
      </p:pic>
      <p:pic>
        <p:nvPicPr>
          <p:cNvPr id="5" name="Imagen 4"/>
          <p:cNvPicPr>
            <a:picLocks noChangeAspect="1"/>
          </p:cNvPicPr>
          <p:nvPr/>
        </p:nvPicPr>
        <p:blipFill>
          <a:blip r:embed="rId3"/>
          <a:stretch>
            <a:fillRect/>
          </a:stretch>
        </p:blipFill>
        <p:spPr>
          <a:xfrm>
            <a:off x="4598753" y="1440817"/>
            <a:ext cx="3006008" cy="1281112"/>
          </a:xfrm>
          <a:prstGeom prst="rect">
            <a:avLst/>
          </a:prstGeom>
        </p:spPr>
      </p:pic>
      <p:pic>
        <p:nvPicPr>
          <p:cNvPr id="6" name="Imagen 5"/>
          <p:cNvPicPr>
            <a:picLocks noChangeAspect="1"/>
          </p:cNvPicPr>
          <p:nvPr/>
        </p:nvPicPr>
        <p:blipFill>
          <a:blip r:embed="rId4"/>
          <a:stretch>
            <a:fillRect/>
          </a:stretch>
        </p:blipFill>
        <p:spPr>
          <a:xfrm>
            <a:off x="1065847" y="2772909"/>
            <a:ext cx="3248025" cy="1476375"/>
          </a:xfrm>
          <a:prstGeom prst="rect">
            <a:avLst/>
          </a:prstGeom>
        </p:spPr>
      </p:pic>
      <p:pic>
        <p:nvPicPr>
          <p:cNvPr id="7" name="Imagen 6"/>
          <p:cNvPicPr>
            <a:picLocks noChangeAspect="1"/>
          </p:cNvPicPr>
          <p:nvPr/>
        </p:nvPicPr>
        <p:blipFill>
          <a:blip r:embed="rId5"/>
          <a:stretch>
            <a:fillRect/>
          </a:stretch>
        </p:blipFill>
        <p:spPr>
          <a:xfrm>
            <a:off x="4975860" y="2721929"/>
            <a:ext cx="2824162" cy="1280073"/>
          </a:xfrm>
          <a:prstGeom prst="rect">
            <a:avLst/>
          </a:prstGeom>
        </p:spPr>
      </p:pic>
    </p:spTree>
    <p:extLst>
      <p:ext uri="{BB962C8B-B14F-4D97-AF65-F5344CB8AC3E}">
        <p14:creationId xmlns:p14="http://schemas.microsoft.com/office/powerpoint/2010/main" val="1635592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34861" y="601622"/>
            <a:ext cx="6271260" cy="401007"/>
          </a:xfrm>
          <a:prstGeom prst="rect">
            <a:avLst/>
          </a:prstGeom>
        </p:spPr>
        <p:txBody>
          <a:bodyPr wrap="square">
            <a:spAutoFit/>
          </a:bodyPr>
          <a:lstStyle/>
          <a:p>
            <a:pPr algn="ctr">
              <a:lnSpc>
                <a:spcPct val="70000"/>
              </a:lnSpc>
            </a:pPr>
            <a:r>
              <a:rPr lang="es-ES" sz="2800" b="1" dirty="0">
                <a:solidFill>
                  <a:srgbClr val="7030A0"/>
                </a:solidFill>
              </a:rPr>
              <a:t>DECRETO 415-2016</a:t>
            </a:r>
          </a:p>
        </p:txBody>
      </p:sp>
      <p:pic>
        <p:nvPicPr>
          <p:cNvPr id="3" name="Imagen 2"/>
          <p:cNvPicPr>
            <a:picLocks noChangeAspect="1"/>
          </p:cNvPicPr>
          <p:nvPr/>
        </p:nvPicPr>
        <p:blipFill>
          <a:blip r:embed="rId2"/>
          <a:stretch>
            <a:fillRect/>
          </a:stretch>
        </p:blipFill>
        <p:spPr>
          <a:xfrm>
            <a:off x="4480560" y="1226819"/>
            <a:ext cx="3025561" cy="316230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027" y="1226819"/>
            <a:ext cx="255893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74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4776" y="424574"/>
            <a:ext cx="5584862" cy="286232"/>
          </a:xfrm>
          <a:prstGeom prst="rect">
            <a:avLst/>
          </a:prstGeom>
        </p:spPr>
        <p:txBody>
          <a:bodyPr wrap="none">
            <a:spAutoFit/>
          </a:bodyPr>
          <a:lstStyle/>
          <a:p>
            <a:pPr algn="ctr">
              <a:lnSpc>
                <a:spcPct val="70000"/>
              </a:lnSpc>
            </a:pPr>
            <a:r>
              <a:rPr lang="es-ES" b="1" dirty="0">
                <a:solidFill>
                  <a:srgbClr val="7030A0"/>
                </a:solidFill>
              </a:rPr>
              <a:t>ESCENARIOS IMPLEMENTACIÓN DECRETO 415-2016</a:t>
            </a:r>
          </a:p>
        </p:txBody>
      </p:sp>
      <p:graphicFrame>
        <p:nvGraphicFramePr>
          <p:cNvPr id="3" name="Diagrama 2"/>
          <p:cNvGraphicFramePr/>
          <p:nvPr>
            <p:extLst>
              <p:ext uri="{D42A27DB-BD31-4B8C-83A1-F6EECF244321}">
                <p14:modId xmlns:p14="http://schemas.microsoft.com/office/powerpoint/2010/main" val="3884340176"/>
              </p:ext>
            </p:extLst>
          </p:nvPr>
        </p:nvGraphicFramePr>
        <p:xfrm>
          <a:off x="960120" y="1005840"/>
          <a:ext cx="6743700" cy="3421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85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4776" y="424574"/>
            <a:ext cx="5584862" cy="286232"/>
          </a:xfrm>
          <a:prstGeom prst="rect">
            <a:avLst/>
          </a:prstGeom>
        </p:spPr>
        <p:txBody>
          <a:bodyPr wrap="none">
            <a:spAutoFit/>
          </a:bodyPr>
          <a:lstStyle/>
          <a:p>
            <a:pPr algn="ctr">
              <a:lnSpc>
                <a:spcPct val="70000"/>
              </a:lnSpc>
            </a:pPr>
            <a:r>
              <a:rPr lang="es-ES" b="1" dirty="0">
                <a:solidFill>
                  <a:srgbClr val="7030A0"/>
                </a:solidFill>
              </a:rPr>
              <a:t>ESCENARIOS IMPLEMENTACIÓN DECRETO 415-2016</a:t>
            </a:r>
          </a:p>
        </p:txBody>
      </p:sp>
      <p:graphicFrame>
        <p:nvGraphicFramePr>
          <p:cNvPr id="3" name="Diagrama 2"/>
          <p:cNvGraphicFramePr/>
          <p:nvPr>
            <p:extLst>
              <p:ext uri="{D42A27DB-BD31-4B8C-83A1-F6EECF244321}">
                <p14:modId xmlns:p14="http://schemas.microsoft.com/office/powerpoint/2010/main" val="3953772736"/>
              </p:ext>
            </p:extLst>
          </p:nvPr>
        </p:nvGraphicFramePr>
        <p:xfrm>
          <a:off x="1150620" y="1036320"/>
          <a:ext cx="6675120" cy="333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83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93572" y="166211"/>
            <a:ext cx="5434884" cy="1102519"/>
          </a:xfrm>
        </p:spPr>
        <p:txBody>
          <a:bodyPr/>
          <a:lstStyle/>
          <a:p>
            <a:pPr algn="ctr"/>
            <a:r>
              <a:rPr lang="es-CO" dirty="0"/>
              <a:t>ACOMPAÑAMIENTO </a:t>
            </a:r>
          </a:p>
        </p:txBody>
      </p:sp>
      <p:sp>
        <p:nvSpPr>
          <p:cNvPr id="3" name="Subtítulo 2"/>
          <p:cNvSpPr>
            <a:spLocks noGrp="1"/>
          </p:cNvSpPr>
          <p:nvPr>
            <p:ph type="subTitle" idx="1"/>
          </p:nvPr>
        </p:nvSpPr>
        <p:spPr>
          <a:xfrm>
            <a:off x="1758502" y="1467708"/>
            <a:ext cx="2432498" cy="1314450"/>
          </a:xfrm>
        </p:spPr>
        <p:txBody>
          <a:bodyPr/>
          <a:lstStyle/>
          <a:p>
            <a:pPr algn="just"/>
            <a:r>
              <a:rPr lang="es-CO" sz="1600" dirty="0">
                <a:solidFill>
                  <a:schemeClr val="tx1"/>
                </a:solidFill>
              </a:rPr>
              <a:t>Por parte del Ministerio TIC.		</a:t>
            </a:r>
          </a:p>
          <a:p>
            <a:pPr algn="just"/>
            <a:r>
              <a:rPr lang="es-CO" sz="1600" dirty="0">
                <a:solidFill>
                  <a:schemeClr val="tx1"/>
                </a:solidFill>
              </a:rPr>
              <a:t>Diana Marcela Pinzón Chaves	</a:t>
            </a:r>
          </a:p>
          <a:p>
            <a:pPr algn="just"/>
            <a:r>
              <a:rPr lang="es-CO" sz="1600" dirty="0">
                <a:solidFill>
                  <a:schemeClr val="tx1"/>
                </a:solidFill>
                <a:hlinkClick r:id="rId2"/>
              </a:rPr>
              <a:t>dpinzon@mintic.gov.co</a:t>
            </a:r>
            <a:endParaRPr lang="es-CO" sz="1600" dirty="0">
              <a:solidFill>
                <a:schemeClr val="tx1"/>
              </a:solidFill>
            </a:endParaRPr>
          </a:p>
          <a:p>
            <a:pPr algn="just"/>
            <a:endParaRPr lang="es-CO" sz="1600" dirty="0">
              <a:solidFill>
                <a:schemeClr val="tx1"/>
              </a:solidFill>
            </a:endParaRPr>
          </a:p>
          <a:p>
            <a:pPr algn="l"/>
            <a:endParaRPr lang="es-CO" sz="1600" dirty="0">
              <a:solidFill>
                <a:schemeClr val="tx1"/>
              </a:solidFill>
            </a:endParaRPr>
          </a:p>
        </p:txBody>
      </p:sp>
      <p:sp>
        <p:nvSpPr>
          <p:cNvPr id="4" name="CuadroTexto 3"/>
          <p:cNvSpPr txBox="1"/>
          <p:nvPr/>
        </p:nvSpPr>
        <p:spPr>
          <a:xfrm>
            <a:off x="4892040" y="1467708"/>
            <a:ext cx="3070860" cy="1600438"/>
          </a:xfrm>
          <a:prstGeom prst="rect">
            <a:avLst/>
          </a:prstGeom>
          <a:noFill/>
        </p:spPr>
        <p:txBody>
          <a:bodyPr wrap="square" rtlCol="0">
            <a:spAutoFit/>
          </a:bodyPr>
          <a:lstStyle/>
          <a:p>
            <a:pPr algn="just"/>
            <a:r>
              <a:rPr lang="es-CO" sz="1600" dirty="0">
                <a:latin typeface="Trebuchet MS" panose="020B0603020202020204" pitchFamily="34" charset="0"/>
              </a:rPr>
              <a:t>Por parte del DAFP.</a:t>
            </a:r>
          </a:p>
          <a:p>
            <a:pPr algn="just"/>
            <a:r>
              <a:rPr lang="es-CO" sz="1600" dirty="0">
                <a:latin typeface="Trebuchet MS" panose="020B0603020202020204" pitchFamily="34" charset="0"/>
              </a:rPr>
              <a:t>Alejandro Becker </a:t>
            </a:r>
          </a:p>
          <a:p>
            <a:pPr algn="just"/>
            <a:r>
              <a:rPr lang="es-CO" sz="1600" dirty="0">
                <a:latin typeface="Trebuchet MS" panose="020B0603020202020204" pitchFamily="34" charset="0"/>
                <a:hlinkClick r:id="rId3"/>
              </a:rPr>
              <a:t>abecker@funcionpublica.gov.co</a:t>
            </a:r>
            <a:endParaRPr lang="es-CO" sz="1600" dirty="0">
              <a:latin typeface="Trebuchet MS" panose="020B0603020202020204" pitchFamily="34" charset="0"/>
            </a:endParaRPr>
          </a:p>
          <a:p>
            <a:pPr algn="just"/>
            <a:r>
              <a:rPr lang="es-CO" sz="1600" dirty="0">
                <a:latin typeface="Trebuchet MS" panose="020B0603020202020204" pitchFamily="34" charset="0"/>
              </a:rPr>
              <a:t>Director de Desarrollo Organizacional. </a:t>
            </a:r>
          </a:p>
          <a:p>
            <a:endParaRPr lang="es-CO" dirty="0"/>
          </a:p>
        </p:txBody>
      </p:sp>
    </p:spTree>
    <p:extLst>
      <p:ext uri="{BB962C8B-B14F-4D97-AF65-F5344CB8AC3E}">
        <p14:creationId xmlns:p14="http://schemas.microsoft.com/office/powerpoint/2010/main" val="200750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lantillaPresentacionDEATI07062017Graci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232994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507</TotalTime>
  <Words>305</Words>
  <Application>Microsoft Office PowerPoint</Application>
  <PresentationFormat>Presentación en pantalla (16:9)</PresentationFormat>
  <Paragraphs>24</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ACOMPAÑAMIENTO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Partido</dc:creator>
  <cp:lastModifiedBy>Diana Marcela Pinzon Chaves</cp:lastModifiedBy>
  <cp:revision>31</cp:revision>
  <dcterms:created xsi:type="dcterms:W3CDTF">2017-06-07T20:23:26Z</dcterms:created>
  <dcterms:modified xsi:type="dcterms:W3CDTF">2017-09-19T17:35:59Z</dcterms:modified>
</cp:coreProperties>
</file>